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364" r:id="rId2"/>
    <p:sldId id="361" r:id="rId3"/>
    <p:sldId id="363" r:id="rId4"/>
    <p:sldId id="354" r:id="rId5"/>
    <p:sldId id="343" r:id="rId6"/>
    <p:sldId id="356" r:id="rId7"/>
    <p:sldId id="355" r:id="rId8"/>
    <p:sldId id="351" r:id="rId9"/>
    <p:sldId id="360" r:id="rId10"/>
    <p:sldId id="357" r:id="rId11"/>
    <p:sldId id="359" r:id="rId12"/>
    <p:sldId id="358" r:id="rId13"/>
    <p:sldId id="352" r:id="rId14"/>
    <p:sldId id="353" r:id="rId15"/>
    <p:sldId id="337" r:id="rId16"/>
    <p:sldId id="345" r:id="rId17"/>
    <p:sldId id="350" r:id="rId18"/>
    <p:sldId id="349" r:id="rId19"/>
    <p:sldId id="348" r:id="rId20"/>
    <p:sldId id="335" r:id="rId21"/>
    <p:sldId id="336" r:id="rId22"/>
    <p:sldId id="338" r:id="rId23"/>
    <p:sldId id="342" r:id="rId24"/>
    <p:sldId id="346" r:id="rId25"/>
    <p:sldId id="341" r:id="rId26"/>
    <p:sldId id="339" r:id="rId27"/>
    <p:sldId id="340" r:id="rId28"/>
    <p:sldId id="260" r:id="rId29"/>
    <p:sldId id="258" r:id="rId30"/>
    <p:sldId id="259" r:id="rId31"/>
    <p:sldId id="333" r:id="rId32"/>
    <p:sldId id="334" r:id="rId33"/>
    <p:sldId id="298" r:id="rId34"/>
    <p:sldId id="301" r:id="rId35"/>
    <p:sldId id="324" r:id="rId36"/>
    <p:sldId id="328" r:id="rId37"/>
    <p:sldId id="329" r:id="rId38"/>
    <p:sldId id="330" r:id="rId39"/>
    <p:sldId id="331" r:id="rId40"/>
    <p:sldId id="332" r:id="rId41"/>
    <p:sldId id="300" r:id="rId42"/>
    <p:sldId id="303" r:id="rId43"/>
    <p:sldId id="327" r:id="rId44"/>
    <p:sldId id="325" r:id="rId45"/>
    <p:sldId id="326" r:id="rId46"/>
    <p:sldId id="297" r:id="rId47"/>
    <p:sldId id="315" r:id="rId48"/>
    <p:sldId id="317" r:id="rId49"/>
    <p:sldId id="320" r:id="rId50"/>
    <p:sldId id="322" r:id="rId51"/>
    <p:sldId id="323" r:id="rId52"/>
    <p:sldId id="316" r:id="rId53"/>
    <p:sldId id="318" r:id="rId54"/>
    <p:sldId id="321" r:id="rId55"/>
    <p:sldId id="304" r:id="rId56"/>
    <p:sldId id="296" r:id="rId57"/>
    <p:sldId id="302" r:id="rId58"/>
    <p:sldId id="305" r:id="rId59"/>
    <p:sldId id="306" r:id="rId60"/>
    <p:sldId id="311" r:id="rId61"/>
    <p:sldId id="312" r:id="rId62"/>
    <p:sldId id="314" r:id="rId63"/>
    <p:sldId id="279" r:id="rId64"/>
    <p:sldId id="313" r:id="rId65"/>
    <p:sldId id="310" r:id="rId66"/>
    <p:sldId id="308" r:id="rId67"/>
    <p:sldId id="309" r:id="rId68"/>
    <p:sldId id="307" r:id="rId69"/>
    <p:sldId id="292" r:id="rId70"/>
    <p:sldId id="294" r:id="rId71"/>
    <p:sldId id="295" r:id="rId72"/>
    <p:sldId id="291" r:id="rId73"/>
    <p:sldId id="293" r:id="rId74"/>
    <p:sldId id="288" r:id="rId75"/>
    <p:sldId id="286" r:id="rId76"/>
    <p:sldId id="287" r:id="rId77"/>
    <p:sldId id="289" r:id="rId78"/>
    <p:sldId id="290" r:id="rId79"/>
    <p:sldId id="264" r:id="rId80"/>
    <p:sldId id="263" r:id="rId81"/>
    <p:sldId id="265" r:id="rId82"/>
    <p:sldId id="262" r:id="rId83"/>
    <p:sldId id="267" r:id="rId84"/>
    <p:sldId id="268" r:id="rId85"/>
    <p:sldId id="269" r:id="rId86"/>
    <p:sldId id="271" r:id="rId87"/>
    <p:sldId id="272" r:id="rId88"/>
    <p:sldId id="270" r:id="rId89"/>
    <p:sldId id="273" r:id="rId90"/>
    <p:sldId id="274" r:id="rId91"/>
    <p:sldId id="276" r:id="rId92"/>
    <p:sldId id="277" r:id="rId93"/>
    <p:sldId id="278" r:id="rId94"/>
    <p:sldId id="281" r:id="rId95"/>
    <p:sldId id="280" r:id="rId96"/>
    <p:sldId id="284" r:id="rId97"/>
    <p:sldId id="282" r:id="rId98"/>
    <p:sldId id="283" r:id="rId99"/>
    <p:sldId id="28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BDEA6DD0-4903-43F5-B742-B632883B92A8}">
          <p14:sldIdLst>
            <p14:sldId id="364"/>
          </p14:sldIdLst>
        </p14:section>
        <p14:section name="old" id="{086C6666-C2C1-461E-B5D2-1DFB82489A82}">
          <p14:sldIdLst>
            <p14:sldId id="361"/>
            <p14:sldId id="363"/>
            <p14:sldId id="354"/>
            <p14:sldId id="343"/>
            <p14:sldId id="356"/>
            <p14:sldId id="355"/>
            <p14:sldId id="351"/>
            <p14:sldId id="360"/>
            <p14:sldId id="357"/>
            <p14:sldId id="359"/>
            <p14:sldId id="358"/>
            <p14:sldId id="352"/>
            <p14:sldId id="353"/>
          </p14:sldIdLst>
        </p14:section>
        <p14:section name="Untitled Section" id="{7095E600-3946-4989-9390-4251972C58A7}">
          <p14:sldIdLst>
            <p14:sldId id="337"/>
            <p14:sldId id="345"/>
            <p14:sldId id="350"/>
            <p14:sldId id="349"/>
            <p14:sldId id="348"/>
            <p14:sldId id="335"/>
            <p14:sldId id="336"/>
            <p14:sldId id="338"/>
            <p14:sldId id="342"/>
            <p14:sldId id="346"/>
            <p14:sldId id="341"/>
            <p14:sldId id="339"/>
            <p14:sldId id="340"/>
            <p14:sldId id="260"/>
            <p14:sldId id="258"/>
            <p14:sldId id="259"/>
          </p14:sldIdLst>
        </p14:section>
        <p14:section name="New sigma" id="{71AD8BE1-98C2-4918-8B77-F380BC2D27A6}">
          <p14:sldIdLst>
            <p14:sldId id="333"/>
            <p14:sldId id="334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28"/>
            <p14:sldId id="329"/>
            <p14:sldId id="330"/>
            <p14:sldId id="331"/>
            <p14:sldId id="332"/>
            <p14:sldId id="300"/>
            <p14:sldId id="303"/>
            <p14:sldId id="327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7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9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87.png"/><Relationship Id="rId10" Type="http://schemas.openxmlformats.org/officeDocument/2006/relationships/image" Target="../media/image295.png"/><Relationship Id="rId4" Type="http://schemas.openxmlformats.org/officeDocument/2006/relationships/image" Target="../media/image290.png"/><Relationship Id="rId9" Type="http://schemas.openxmlformats.org/officeDocument/2006/relationships/image" Target="../media/image2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8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image" Target="../media/image303.png"/><Relationship Id="rId5" Type="http://schemas.openxmlformats.org/officeDocument/2006/relationships/image" Target="../media/image299.png"/><Relationship Id="rId10" Type="http://schemas.openxmlformats.org/officeDocument/2006/relationships/image" Target="../media/image302.png"/><Relationship Id="rId4" Type="http://schemas.openxmlformats.org/officeDocument/2006/relationships/image" Target="../media/image290.png"/><Relationship Id="rId9" Type="http://schemas.openxmlformats.org/officeDocument/2006/relationships/image" Target="../media/image3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305.png"/><Relationship Id="rId7" Type="http://schemas.openxmlformats.org/officeDocument/2006/relationships/image" Target="../media/image30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3.png"/><Relationship Id="rId10" Type="http://schemas.openxmlformats.org/officeDocument/2006/relationships/image" Target="../media/image309.png"/><Relationship Id="rId4" Type="http://schemas.openxmlformats.org/officeDocument/2006/relationships/image" Target="../media/image298.png"/><Relationship Id="rId9" Type="http://schemas.openxmlformats.org/officeDocument/2006/relationships/image" Target="../media/image30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12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314.png"/><Relationship Id="rId5" Type="http://schemas.openxmlformats.org/officeDocument/2006/relationships/image" Target="../media/image303.png"/><Relationship Id="rId10" Type="http://schemas.openxmlformats.org/officeDocument/2006/relationships/image" Target="../media/image307.png"/><Relationship Id="rId4" Type="http://schemas.openxmlformats.org/officeDocument/2006/relationships/image" Target="../media/image298.png"/><Relationship Id="rId9" Type="http://schemas.openxmlformats.org/officeDocument/2006/relationships/image" Target="../media/image30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5" Type="http://schemas.openxmlformats.org/officeDocument/2006/relationships/image" Target="../media/image333.png"/><Relationship Id="rId10" Type="http://schemas.openxmlformats.org/officeDocument/2006/relationships/image" Target="../media/image32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41.png"/><Relationship Id="rId18" Type="http://schemas.openxmlformats.org/officeDocument/2006/relationships/image" Target="../media/image345.png"/><Relationship Id="rId3" Type="http://schemas.openxmlformats.org/officeDocument/2006/relationships/image" Target="../media/image334.png"/><Relationship Id="rId7" Type="http://schemas.openxmlformats.org/officeDocument/2006/relationships/image" Target="../media/image336.png"/><Relationship Id="rId12" Type="http://schemas.openxmlformats.org/officeDocument/2006/relationships/image" Target="../media/image340.png"/><Relationship Id="rId17" Type="http://schemas.openxmlformats.org/officeDocument/2006/relationships/image" Target="../media/image34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1" Type="http://schemas.openxmlformats.org/officeDocument/2006/relationships/image" Target="../media/image339.png"/><Relationship Id="rId5" Type="http://schemas.openxmlformats.org/officeDocument/2006/relationships/image" Target="../media/image328.png"/><Relationship Id="rId15" Type="http://schemas.openxmlformats.org/officeDocument/2006/relationships/image" Target="../media/image329.png"/><Relationship Id="rId10" Type="http://schemas.openxmlformats.org/officeDocument/2006/relationships/image" Target="../media/image338.png"/><Relationship Id="rId4" Type="http://schemas.openxmlformats.org/officeDocument/2006/relationships/image" Target="../media/image335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7.png"/><Relationship Id="rId7" Type="http://schemas.openxmlformats.org/officeDocument/2006/relationships/image" Target="../media/image327.png"/><Relationship Id="rId12" Type="http://schemas.openxmlformats.org/officeDocument/2006/relationships/image" Target="../media/image355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354.png"/><Relationship Id="rId5" Type="http://schemas.openxmlformats.org/officeDocument/2006/relationships/image" Target="../media/image349.png"/><Relationship Id="rId10" Type="http://schemas.openxmlformats.org/officeDocument/2006/relationships/image" Target="../media/image353.png"/><Relationship Id="rId4" Type="http://schemas.openxmlformats.org/officeDocument/2006/relationships/image" Target="../media/image348.png"/><Relationship Id="rId9" Type="http://schemas.openxmlformats.org/officeDocument/2006/relationships/image" Target="../media/image3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0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12" Type="http://schemas.openxmlformats.org/officeDocument/2006/relationships/image" Target="../media/image3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11" Type="http://schemas.openxmlformats.org/officeDocument/2006/relationships/image" Target="../media/image375.png"/><Relationship Id="rId5" Type="http://schemas.openxmlformats.org/officeDocument/2006/relationships/image" Target="../media/image369.png"/><Relationship Id="rId10" Type="http://schemas.openxmlformats.org/officeDocument/2006/relationships/image" Target="../media/image374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11" Type="http://schemas.openxmlformats.org/officeDocument/2006/relationships/image" Target="../media/image390.png"/><Relationship Id="rId5" Type="http://schemas.openxmlformats.org/officeDocument/2006/relationships/image" Target="../media/image384.png"/><Relationship Id="rId10" Type="http://schemas.openxmlformats.org/officeDocument/2006/relationships/image" Target="../media/image389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1.png"/><Relationship Id="rId7" Type="http://schemas.openxmlformats.org/officeDocument/2006/relationships/image" Target="../media/image394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Relationship Id="rId9" Type="http://schemas.openxmlformats.org/officeDocument/2006/relationships/image" Target="../media/image3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9.png"/><Relationship Id="rId4" Type="http://schemas.openxmlformats.org/officeDocument/2006/relationships/image" Target="../media/image4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67.png"/><Relationship Id="rId7" Type="http://schemas.openxmlformats.org/officeDocument/2006/relationships/image" Target="../media/image457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6.png"/><Relationship Id="rId11" Type="http://schemas.openxmlformats.org/officeDocument/2006/relationships/image" Target="../media/image397.png"/><Relationship Id="rId5" Type="http://schemas.openxmlformats.org/officeDocument/2006/relationships/image" Target="../media/image455.png"/><Relationship Id="rId10" Type="http://schemas.openxmlformats.org/officeDocument/2006/relationships/image" Target="../media/image399.png"/><Relationship Id="rId4" Type="http://schemas.openxmlformats.org/officeDocument/2006/relationships/image" Target="../media/image468.png"/><Relationship Id="rId9" Type="http://schemas.openxmlformats.org/officeDocument/2006/relationships/image" Target="../media/image4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43054E07-BBA3-EAE4-B0DD-47981F014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2" y="3725334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80B5120-4C0A-2DF1-1EAC-BBFC9F78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48" y="3725334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B2BC1F0-998B-E4E7-E602-53FD3B17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42" y="3725334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E881992-92BA-B255-1647-E01A2636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237" y="3725334"/>
            <a:ext cx="2906183" cy="2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0B919497-D516-65C1-62E6-335B795F9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763" y="1399117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A8B46153-D37F-3E1B-98F7-F21A681B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1" y="1399117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CF7D7AAA-DC3D-FCA1-32F9-11D31002F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674" y="1399117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1A3A6-34A2-6ACB-0208-C9B5E84420F5}"/>
              </a:ext>
            </a:extLst>
          </p:cNvPr>
          <p:cNvSpPr txBox="1"/>
          <p:nvPr/>
        </p:nvSpPr>
        <p:spPr>
          <a:xfrm>
            <a:off x="1540933" y="423333"/>
            <a:ext cx="92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NFH:NFL; </a:t>
            </a:r>
            <a:r>
              <a:rPr lang="en-US" dirty="0" err="1"/>
              <a:t>sigma_total</a:t>
            </a:r>
            <a:r>
              <a:rPr lang="en-US" dirty="0"/>
              <a:t> = 0.03 c/nm2; </a:t>
            </a:r>
            <a:r>
              <a:rPr lang="en-US" dirty="0" err="1"/>
              <a:t>bv</a:t>
            </a:r>
            <a:r>
              <a:rPr lang="en-US" dirty="0"/>
              <a:t> = (0.6, 0.05)</a:t>
            </a:r>
          </a:p>
        </p:txBody>
      </p:sp>
      <p:pic>
        <p:nvPicPr>
          <p:cNvPr id="1058" name="Picture 34">
            <a:extLst>
              <a:ext uri="{FF2B5EF4-FFF2-40B4-BE49-F238E27FC236}">
                <a16:creationId xmlns:a16="http://schemas.microsoft.com/office/drawing/2014/main" id="{C924E947-6D52-F309-9B4E-98FB47AC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68" y="1399117"/>
            <a:ext cx="2749130" cy="22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6212D3-F199-EC8C-935F-140DD3B4F5E9}"/>
              </a:ext>
            </a:extLst>
          </p:cNvPr>
          <p:cNvGrpSpPr/>
          <p:nvPr/>
        </p:nvGrpSpPr>
        <p:grpSpPr>
          <a:xfrm>
            <a:off x="165188" y="2302602"/>
            <a:ext cx="2477492" cy="2279421"/>
            <a:chOff x="3153107" y="3661309"/>
            <a:chExt cx="3169351" cy="291596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AEB1A15-FD60-8760-F0C6-7EA06D9D9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7" y="4083361"/>
              <a:ext cx="3169351" cy="249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39206-0BCB-1044-60AE-F1D85F84E6D4}"/>
                </a:ext>
              </a:extLst>
            </p:cNvPr>
            <p:cNvSpPr txBox="1"/>
            <p:nvPr/>
          </p:nvSpPr>
          <p:spPr>
            <a:xfrm>
              <a:off x="3798252" y="3661309"/>
              <a:ext cx="2173151" cy="47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pHb60v10_PKR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F07FD-8A85-6AD8-C233-9E16F9F92C68}"/>
              </a:ext>
            </a:extLst>
          </p:cNvPr>
          <p:cNvGrpSpPr/>
          <p:nvPr/>
        </p:nvGrpSpPr>
        <p:grpSpPr>
          <a:xfrm>
            <a:off x="165188" y="118745"/>
            <a:ext cx="2477492" cy="2244514"/>
            <a:chOff x="1026009" y="3286373"/>
            <a:chExt cx="3444486" cy="31205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BD3F68-2774-62AC-E8C9-EC81E71E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09" y="3696533"/>
              <a:ext cx="3444486" cy="271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98C6-9E50-CA24-1C9F-50B8053D143B}"/>
                </a:ext>
              </a:extLst>
            </p:cNvPr>
            <p:cNvSpPr txBox="1"/>
            <p:nvPr/>
          </p:nvSpPr>
          <p:spPr>
            <a:xfrm>
              <a:off x="1727160" y="3286373"/>
              <a:ext cx="2384540" cy="51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pHb60v15_PKR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B3D9E-890E-1E27-A7FF-79B8272AEB66}"/>
              </a:ext>
            </a:extLst>
          </p:cNvPr>
          <p:cNvGrpSpPr/>
          <p:nvPr/>
        </p:nvGrpSpPr>
        <p:grpSpPr>
          <a:xfrm>
            <a:off x="2718226" y="2430534"/>
            <a:ext cx="2477493" cy="2170197"/>
            <a:chOff x="6067615" y="3962400"/>
            <a:chExt cx="3169353" cy="277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E31E537-9871-1A5F-D7FC-E061625EC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15" y="4244725"/>
              <a:ext cx="3169353" cy="249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4EBD6-049F-3D95-5D6D-E7FEA04A3D97}"/>
                </a:ext>
              </a:extLst>
            </p:cNvPr>
            <p:cNvSpPr txBox="1"/>
            <p:nvPr/>
          </p:nvSpPr>
          <p:spPr>
            <a:xfrm>
              <a:off x="7017611" y="3962400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pHb60v10_P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DC932-DAE5-1DC4-8DCA-977192E1880E}"/>
              </a:ext>
            </a:extLst>
          </p:cNvPr>
          <p:cNvGrpSpPr/>
          <p:nvPr/>
        </p:nvGrpSpPr>
        <p:grpSpPr>
          <a:xfrm>
            <a:off x="2718226" y="193062"/>
            <a:ext cx="2477494" cy="2170197"/>
            <a:chOff x="8911247" y="3948891"/>
            <a:chExt cx="3169354" cy="277624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2C7D691-5CA0-A3D9-95C9-69097879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47" y="4231215"/>
              <a:ext cx="3169354" cy="249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A3289-242F-7497-FB54-1D3DE5CE0B2D}"/>
                </a:ext>
              </a:extLst>
            </p:cNvPr>
            <p:cNvSpPr txBox="1"/>
            <p:nvPr/>
          </p:nvSpPr>
          <p:spPr>
            <a:xfrm>
              <a:off x="9898785" y="3948891"/>
              <a:ext cx="179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pHb60v15_P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D8D87E5-0641-0554-C735-2A9D8ED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4" y="193062"/>
            <a:ext cx="5203845" cy="29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FF199-A330-06B9-05EA-318C809E7F77}"/>
              </a:ext>
            </a:extLst>
          </p:cNvPr>
          <p:cNvSpPr txBox="1"/>
          <p:nvPr/>
        </p:nvSpPr>
        <p:spPr>
          <a:xfrm>
            <a:off x="6043553" y="3441313"/>
            <a:ext cx="598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PKR identified as amino acids with high discrepancies between </a:t>
            </a:r>
            <a:r>
              <a:rPr lang="en-US" dirty="0" err="1"/>
              <a:t>expt</a:t>
            </a:r>
            <a:r>
              <a:rPr lang="en-US" dirty="0"/>
              <a:t> and </a:t>
            </a:r>
            <a:r>
              <a:rPr lang="en-US" dirty="0" err="1"/>
              <a:t>Zhulina</a:t>
            </a:r>
            <a:r>
              <a:rPr lang="en-US" dirty="0"/>
              <a:t>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isolated and good trend (change P to max, 2.25)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better H, some conformational changes. Try to avoid by decreasing </a:t>
            </a:r>
            <a:r>
              <a:rPr lang="en-US" dirty="0">
                <a:solidFill>
                  <a:srgbClr val="FF0000"/>
                </a:solidFill>
              </a:rPr>
              <a:t>(in prog).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outer peak may not be bad— “flower” conf?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the very least, increase high cs height and check NFHD2 (and eventually NFL, NFM)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effect does not ruin NFH(D2) (</a:t>
            </a:r>
            <a:r>
              <a:rPr lang="en-US" dirty="0">
                <a:solidFill>
                  <a:srgbClr val="FF0000"/>
                </a:solidFill>
              </a:rPr>
              <a:t>after screening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033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39D75B-9E6B-9BF8-A91D-9FCFA50A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414334"/>
            <a:ext cx="5607143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2C275-2C47-24DF-8741-DF7C8A2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9" y="638451"/>
            <a:ext cx="5287679" cy="3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6487F-4B0E-04AF-335F-1885E7D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9" y="3877234"/>
            <a:ext cx="4971742" cy="28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B22ABA-7B73-F5CD-6DF5-D10AD50C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116542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9AED74-EAF5-2CF9-E41A-4F289D7B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5" y="173016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778F30-7157-5179-92F3-B304E92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" y="246529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5FB6A-F448-160E-1FEE-CA92340D48F3}"/>
              </a:ext>
            </a:extLst>
          </p:cNvPr>
          <p:cNvGrpSpPr/>
          <p:nvPr/>
        </p:nvGrpSpPr>
        <p:grpSpPr>
          <a:xfrm>
            <a:off x="7559285" y="4458541"/>
            <a:ext cx="4632715" cy="2399460"/>
            <a:chOff x="7559285" y="4243388"/>
            <a:chExt cx="4632715" cy="2399460"/>
          </a:xfrm>
        </p:grpSpPr>
        <p:pic>
          <p:nvPicPr>
            <p:cNvPr id="2" name="Picture 14">
              <a:extLst>
                <a:ext uri="{FF2B5EF4-FFF2-40B4-BE49-F238E27FC236}">
                  <a16:creationId xmlns:a16="http://schemas.microsoft.com/office/drawing/2014/main" id="{D27D81CE-3548-0353-1FFF-DB4DBA62B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9"/>
            <a:stretch/>
          </p:blipFill>
          <p:spPr bwMode="auto">
            <a:xfrm>
              <a:off x="7559285" y="4243388"/>
              <a:ext cx="4632715" cy="239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09EF7-2C9F-5CE5-55BD-24FE3667F318}"/>
                </a:ext>
              </a:extLst>
            </p:cNvPr>
            <p:cNvSpPr/>
            <p:nvPr/>
          </p:nvSpPr>
          <p:spPr>
            <a:xfrm>
              <a:off x="11447929" y="6051177"/>
              <a:ext cx="744071" cy="286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Pr100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BC4C43-8F19-4075-6054-C58DCAB9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9" y="2504234"/>
            <a:ext cx="4632715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0B33B3-721D-41EE-DCDA-09E5E263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" y="3576527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B50A64-B0E8-4954-2B0F-92398FA95479}"/>
              </a:ext>
            </a:extLst>
          </p:cNvPr>
          <p:cNvGrpSpPr/>
          <p:nvPr/>
        </p:nvGrpSpPr>
        <p:grpSpPr>
          <a:xfrm>
            <a:off x="843667" y="2245387"/>
            <a:ext cx="2033629" cy="1354099"/>
            <a:chOff x="4295595" y="3220302"/>
            <a:chExt cx="4218677" cy="280902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FE43A23-C983-3CCA-61A2-580BE00B2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2">
              <a:extLst>
                <a:ext uri="{FF2B5EF4-FFF2-40B4-BE49-F238E27FC236}">
                  <a16:creationId xmlns:a16="http://schemas.microsoft.com/office/drawing/2014/main" id="{22C4B55B-D04B-714B-6DDD-5206C24BD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50E73-ECCC-4F79-D80A-BA350DAB2E80}"/>
              </a:ext>
            </a:extLst>
          </p:cNvPr>
          <p:cNvGrpSpPr/>
          <p:nvPr/>
        </p:nvGrpSpPr>
        <p:grpSpPr>
          <a:xfrm>
            <a:off x="768099" y="5026307"/>
            <a:ext cx="8268325" cy="1554617"/>
            <a:chOff x="396815" y="4224676"/>
            <a:chExt cx="10748513" cy="2020944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51AA6DA-E249-A922-066C-D63082D11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D92B92C-D57E-AAD2-5627-D734582E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91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20BD4-848D-14B1-94C8-9F2A1C61DD86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approaching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CFE7-955B-DC42-7817-15247907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" t="12845"/>
          <a:stretch/>
        </p:blipFill>
        <p:spPr>
          <a:xfrm>
            <a:off x="559793" y="2028841"/>
            <a:ext cx="7653366" cy="343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19F40-6B03-D232-BBF6-839D28F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50" y="2384611"/>
            <a:ext cx="3212257" cy="2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20BC8-54FC-806D-6065-EAFF1FD6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493339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E31D0-6D22-A5B0-201A-A183E12BEC17}"/>
              </a:ext>
            </a:extLst>
          </p:cNvPr>
          <p:cNvSpPr txBox="1"/>
          <p:nvPr/>
        </p:nvSpPr>
        <p:spPr>
          <a:xfrm>
            <a:off x="1086390" y="216340"/>
            <a:ext cx="22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(original); 31,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0D7C3-1F7A-3903-11F2-B74A0B767F4C}"/>
              </a:ext>
            </a:extLst>
          </p:cNvPr>
          <p:cNvSpPr txBox="1"/>
          <p:nvPr/>
        </p:nvSpPr>
        <p:spPr>
          <a:xfrm>
            <a:off x="1099840" y="3521333"/>
            <a:ext cx="198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(</a:t>
            </a:r>
            <a:r>
              <a:rPr lang="en-US" dirty="0" err="1"/>
              <a:t>phos</a:t>
            </a:r>
            <a:r>
              <a:rPr lang="en-US" dirty="0"/>
              <a:t>); 36, 4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E932EEB-04B7-D7CB-6C17-3930B477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43" y="401006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DBA4-6D1C-C586-D1B9-EC59BFD672D1}"/>
              </a:ext>
            </a:extLst>
          </p:cNvPr>
          <p:cNvSpPr txBox="1"/>
          <p:nvPr/>
        </p:nvSpPr>
        <p:spPr>
          <a:xfrm>
            <a:off x="8454487" y="2163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NFHD2; 40, 4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91C32ED-18D0-CF72-C17A-6DC3CAEF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74" y="3749611"/>
            <a:ext cx="3937937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BF85-605F-A5ED-68B4-72EE79E208E4}"/>
              </a:ext>
            </a:extLst>
          </p:cNvPr>
          <p:cNvSpPr txBox="1"/>
          <p:nvPr/>
        </p:nvSpPr>
        <p:spPr>
          <a:xfrm>
            <a:off x="8380287" y="3584367"/>
            <a:ext cx="20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NFHD2 (</a:t>
            </a:r>
            <a:r>
              <a:rPr lang="en-US" dirty="0" err="1"/>
              <a:t>phos</a:t>
            </a:r>
            <a:r>
              <a:rPr lang="en-US" dirty="0"/>
              <a:t>); 33, 4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533303C-DB82-B82F-1DE2-6545AB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1" y="3836432"/>
            <a:ext cx="3943868" cy="29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C420A-5048-FADE-B960-CEAA9F48F80C}"/>
              </a:ext>
            </a:extLst>
          </p:cNvPr>
          <p:cNvCxnSpPr/>
          <p:nvPr/>
        </p:nvCxnSpPr>
        <p:spPr>
          <a:xfrm>
            <a:off x="4761455" y="3521333"/>
            <a:ext cx="222324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7BFBD-47B9-7E19-B2FC-D3486DA831CD}"/>
              </a:ext>
            </a:extLst>
          </p:cNvPr>
          <p:cNvSpPr txBox="1"/>
          <p:nvPr/>
        </p:nvSpPr>
        <p:spPr>
          <a:xfrm>
            <a:off x="4855584" y="3059668"/>
            <a:ext cx="20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Rerun </a:t>
            </a:r>
            <a:r>
              <a:rPr lang="en-US" dirty="0" err="1"/>
              <a:t>alg</a:t>
            </a:r>
            <a:r>
              <a:rPr lang="en-US" dirty="0"/>
              <a:t> on D2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5C6B9-98BC-CA4D-3E15-5F3DCD8CDCDB}"/>
              </a:ext>
            </a:extLst>
          </p:cNvPr>
          <p:cNvSpPr/>
          <p:nvPr/>
        </p:nvSpPr>
        <p:spPr>
          <a:xfrm>
            <a:off x="4694219" y="3705999"/>
            <a:ext cx="2357718" cy="860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not currently doing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9985A-F20C-2F60-7609-F5D75164E012}"/>
              </a:ext>
            </a:extLst>
          </p:cNvPr>
          <p:cNvSpPr txBox="1"/>
          <p:nvPr/>
        </p:nvSpPr>
        <p:spPr>
          <a:xfrm>
            <a:off x="4789198" y="106500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D2: delete 36-72</a:t>
            </a:r>
          </a:p>
        </p:txBody>
      </p:sp>
    </p:spTree>
    <p:extLst>
      <p:ext uri="{BB962C8B-B14F-4D97-AF65-F5344CB8AC3E}">
        <p14:creationId xmlns:p14="http://schemas.microsoft.com/office/powerpoint/2010/main" val="209683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50D3-F78B-1B5F-2DCD-6D1F3FCA3D78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fit w/ consistent </a:t>
            </a:r>
            <a:r>
              <a:rPr lang="en-US" dirty="0" err="1"/>
              <a:t>chi_max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1D2FD9-CEB8-C254-A1CB-1183BBC0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02" y="1145550"/>
            <a:ext cx="6201081" cy="26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63976F-037F-0DFB-6052-2586A3EC5C3F}"/>
              </a:ext>
            </a:extLst>
          </p:cNvPr>
          <p:cNvGrpSpPr/>
          <p:nvPr/>
        </p:nvGrpSpPr>
        <p:grpSpPr>
          <a:xfrm>
            <a:off x="6956769" y="1660940"/>
            <a:ext cx="3433325" cy="1154786"/>
            <a:chOff x="6696635" y="1773370"/>
            <a:chExt cx="3433325" cy="1154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2729A-02C0-1933-953D-FED7A7925399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55121-4D73-542E-53A5-F48F5E2BAF51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D7355-5DF5-979F-7BFE-DEECBAC61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CA80F6-8BA4-61F7-4BF9-B432D71EB57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696635" y="1955149"/>
              <a:ext cx="331694" cy="2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7D4694-8B03-C795-95D8-8A12FD55F1F6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68FC99-1C08-0368-83E8-038EC49F5899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0EE9B0-E884-BB23-406F-CE8E874E3D36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Bilayer (</a:t>
            </a:r>
            <a:r>
              <a:rPr lang="en-US" dirty="0" err="1">
                <a:sym typeface="Wingdings" panose="05000000000000000000" pitchFamily="2" charset="2"/>
              </a:rPr>
              <a:t>trilayer</a:t>
            </a:r>
            <a:r>
              <a:rPr lang="en-US" dirty="0">
                <a:sym typeface="Wingdings" panose="05000000000000000000" pitchFamily="2" charset="2"/>
              </a:rPr>
              <a:t> for 5?)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 morphology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6D520-D480-AF94-75A5-D338F35C0807}"/>
              </a:ext>
            </a:extLst>
          </p:cNvPr>
          <p:cNvGrpSpPr/>
          <p:nvPr/>
        </p:nvGrpSpPr>
        <p:grpSpPr>
          <a:xfrm>
            <a:off x="5765120" y="3992067"/>
            <a:ext cx="3385005" cy="2487775"/>
            <a:chOff x="5765120" y="3992067"/>
            <a:chExt cx="3385005" cy="24877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869E33B-CAAA-6215-CE57-383351A34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F1EE0-AB15-3892-237C-B424BA903E31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80691-31C5-BC7D-9E93-4C596F91097A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0815C-8974-0289-5DCE-AE44F5BA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" y="1758199"/>
            <a:ext cx="5044271" cy="2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DFBB4-0466-BE39-950F-8EA954E8C4F5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params as prev. w/ diff thresh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8C53D2-91AB-E48B-6B22-F01E6B3C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1520633"/>
            <a:ext cx="4493238" cy="25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685-5B49-AD8C-FC1B-74E2923A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5" y="1520633"/>
            <a:ext cx="4493240" cy="25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B4A09B-409C-ACE4-7234-C032031D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7" y="1520633"/>
            <a:ext cx="4493241" cy="25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80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955AEC-76CE-DFB6-BB93-3FAF4E081EBA}"/>
              </a:ext>
            </a:extLst>
          </p:cNvPr>
          <p:cNvGrpSpPr/>
          <p:nvPr/>
        </p:nvGrpSpPr>
        <p:grpSpPr>
          <a:xfrm>
            <a:off x="1312265" y="3986180"/>
            <a:ext cx="3144031" cy="2310673"/>
            <a:chOff x="7111253" y="2571265"/>
            <a:chExt cx="3341353" cy="24556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893C0AA-EA81-391B-A136-965F2BF5D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83FB2-F242-52AE-420B-7675F5FF96A2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04FB5-9FEA-14B7-FAD4-04B88F0243CD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9" name="Picture 16">
            <a:extLst>
              <a:ext uri="{FF2B5EF4-FFF2-40B4-BE49-F238E27FC236}">
                <a16:creationId xmlns:a16="http://schemas.microsoft.com/office/drawing/2014/main" id="{EBD21CE0-60E1-6C3C-8BFD-57FE70C4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1050556"/>
            <a:ext cx="4326537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0461B-B371-FC07-5C9E-4FA2470ECA65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without multilayer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76DE8-C4B8-6BF5-C466-E8CA0B2623E4}"/>
              </a:ext>
            </a:extLst>
          </p:cNvPr>
          <p:cNvGrpSpPr/>
          <p:nvPr/>
        </p:nvGrpSpPr>
        <p:grpSpPr>
          <a:xfrm>
            <a:off x="7388321" y="3972023"/>
            <a:ext cx="3144031" cy="2310673"/>
            <a:chOff x="6429936" y="3827002"/>
            <a:chExt cx="3341353" cy="24556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0CA609-F9C1-93C4-7EC4-82FCE768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36" y="3827002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C6B43D-1B89-A399-D8EF-8526CC6201D5}"/>
                </a:ext>
              </a:extLst>
            </p:cNvPr>
            <p:cNvGrpSpPr/>
            <p:nvPr/>
          </p:nvGrpSpPr>
          <p:grpSpPr>
            <a:xfrm>
              <a:off x="7754997" y="4015262"/>
              <a:ext cx="1016481" cy="669476"/>
              <a:chOff x="8470997" y="2759524"/>
              <a:chExt cx="1016481" cy="66947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A33A0F-7196-4FF4-9C4C-20F936717E17}"/>
                  </a:ext>
                </a:extLst>
              </p:cNvPr>
              <p:cNvSpPr txBox="1"/>
              <p:nvPr/>
            </p:nvSpPr>
            <p:spPr>
              <a:xfrm>
                <a:off x="8470997" y="2759524"/>
                <a:ext cx="896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pNFH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B7804-8499-6B94-4249-C5609B4D516C}"/>
                  </a:ext>
                </a:extLst>
              </p:cNvPr>
              <p:cNvSpPr txBox="1"/>
              <p:nvPr/>
            </p:nvSpPr>
            <p:spPr>
              <a:xfrm>
                <a:off x="8511432" y="3059668"/>
                <a:ext cx="97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(v = -1)</a:t>
                </a:r>
              </a:p>
            </p:txBody>
          </p:sp>
        </p:grp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B11CE6-615E-B9D2-EFD8-992EE23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0" y="729278"/>
            <a:ext cx="4870893" cy="27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7FD346C-1D31-737C-87F1-14D113DA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1" y="1050556"/>
            <a:ext cx="4326539" cy="24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C63D9-CEA2-02A3-E209-97A48E49A26E}"/>
              </a:ext>
            </a:extLst>
          </p:cNvPr>
          <p:cNvSpPr txBox="1"/>
          <p:nvPr/>
        </p:nvSpPr>
        <p:spPr>
          <a:xfrm>
            <a:off x="8277389" y="6296853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at 20</a:t>
            </a:r>
          </a:p>
        </p:txBody>
      </p:sp>
    </p:spTree>
    <p:extLst>
      <p:ext uri="{BB962C8B-B14F-4D97-AF65-F5344CB8AC3E}">
        <p14:creationId xmlns:p14="http://schemas.microsoft.com/office/powerpoint/2010/main" val="405275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33986-993B-E591-C04E-E2307756B8D1}"/>
              </a:ext>
            </a:extLst>
          </p:cNvPr>
          <p:cNvSpPr txBox="1"/>
          <p:nvPr/>
        </p:nvSpPr>
        <p:spPr>
          <a:xfrm>
            <a:off x="421341" y="215153"/>
            <a:ext cx="614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pNFH</a:t>
            </a:r>
            <a:r>
              <a:rPr lang="en-US" dirty="0"/>
              <a:t> scaling fit (no regard to realistic)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23A7D1-F7BF-AF85-64B0-389C8A41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1110952"/>
            <a:ext cx="5409920" cy="30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1B902-39DA-B2C6-CBCE-131BE5A1B0DA}"/>
              </a:ext>
            </a:extLst>
          </p:cNvPr>
          <p:cNvGrpSpPr/>
          <p:nvPr/>
        </p:nvGrpSpPr>
        <p:grpSpPr>
          <a:xfrm>
            <a:off x="7443087" y="3949842"/>
            <a:ext cx="3385005" cy="2487775"/>
            <a:chOff x="5765120" y="3992067"/>
            <a:chExt cx="3385005" cy="24877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A01909D-F511-74E0-297C-3A1DCF7DA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120" y="3992067"/>
              <a:ext cx="3385005" cy="248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FE109D-2166-1F64-3E2E-73D8665DA5AC}"/>
                </a:ext>
              </a:extLst>
            </p:cNvPr>
            <p:cNvSpPr txBox="1"/>
            <p:nvPr/>
          </p:nvSpPr>
          <p:spPr>
            <a:xfrm>
              <a:off x="7248028" y="423575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A6CEB-77B2-405C-4B0E-4AF0D4855266}"/>
                </a:ext>
              </a:extLst>
            </p:cNvPr>
            <p:cNvSpPr txBox="1"/>
            <p:nvPr/>
          </p:nvSpPr>
          <p:spPr>
            <a:xfrm>
              <a:off x="7288463" y="453589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08B262-6F21-522C-A1F7-3DDDB97FE04C}"/>
              </a:ext>
            </a:extLst>
          </p:cNvPr>
          <p:cNvSpPr txBox="1"/>
          <p:nvPr/>
        </p:nvSpPr>
        <p:spPr>
          <a:xfrm>
            <a:off x="563671" y="5165519"/>
            <a:ext cx="449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v25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cm200  cm250 after </a:t>
            </a:r>
            <a:r>
              <a:rPr lang="en-US" dirty="0" err="1">
                <a:sym typeface="Wingdings" panose="05000000000000000000" pitchFamily="2" charset="2"/>
              </a:rPr>
              <a:t>phospho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Phospho</a:t>
            </a:r>
            <a:r>
              <a:rPr lang="en-US" dirty="0">
                <a:sym typeface="Wingdings" panose="05000000000000000000" pitchFamily="2" charset="2"/>
              </a:rPr>
              <a:t> &lt; native</a:t>
            </a:r>
          </a:p>
        </p:txBody>
      </p:sp>
    </p:spTree>
    <p:extLst>
      <p:ext uri="{BB962C8B-B14F-4D97-AF65-F5344CB8AC3E}">
        <p14:creationId xmlns:p14="http://schemas.microsoft.com/office/powerpoint/2010/main" val="89525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31F79C-3B7D-F784-86B9-E9BEFDFA29CF}"/>
              </a:ext>
            </a:extLst>
          </p:cNvPr>
          <p:cNvGrpSpPr/>
          <p:nvPr/>
        </p:nvGrpSpPr>
        <p:grpSpPr>
          <a:xfrm>
            <a:off x="294021" y="96546"/>
            <a:ext cx="3488794" cy="2781590"/>
            <a:chOff x="2928939" y="3004848"/>
            <a:chExt cx="3488794" cy="27815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9D53B35-E458-7AA5-44FC-DCDC597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9" y="3189516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D042-4EC0-C383-618A-EC8B7F65415F}"/>
                </a:ext>
              </a:extLst>
            </p:cNvPr>
            <p:cNvSpPr txBox="1"/>
            <p:nvPr/>
          </p:nvSpPr>
          <p:spPr>
            <a:xfrm>
              <a:off x="4178036" y="30048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E1A9F-9A7C-3DEF-ED5A-1E658366BC70}"/>
              </a:ext>
            </a:extLst>
          </p:cNvPr>
          <p:cNvGrpSpPr/>
          <p:nvPr/>
        </p:nvGrpSpPr>
        <p:grpSpPr>
          <a:xfrm>
            <a:off x="3043969" y="96546"/>
            <a:ext cx="3488796" cy="2781590"/>
            <a:chOff x="3247169" y="185446"/>
            <a:chExt cx="3488796" cy="278159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CE52E5-9689-E228-0175-91CF870C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169" y="370113"/>
              <a:ext cx="3488796" cy="259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D47E-6ACB-9998-A937-57A8B34510C8}"/>
                </a:ext>
              </a:extLst>
            </p:cNvPr>
            <p:cNvSpPr txBox="1"/>
            <p:nvPr/>
          </p:nvSpPr>
          <p:spPr>
            <a:xfrm>
              <a:off x="4428531" y="18544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A6F60-8B8B-761B-5B5C-E514FB5148C7}"/>
              </a:ext>
            </a:extLst>
          </p:cNvPr>
          <p:cNvGrpSpPr/>
          <p:nvPr/>
        </p:nvGrpSpPr>
        <p:grpSpPr>
          <a:xfrm>
            <a:off x="5799138" y="96548"/>
            <a:ext cx="3488794" cy="2781588"/>
            <a:chOff x="4850873" y="998248"/>
            <a:chExt cx="3488794" cy="2781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AF168F-4F75-C4CE-35F1-9298D42E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73" y="1182914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373CE0-E010-19F6-4887-650CFC79F707}"/>
                </a:ext>
              </a:extLst>
            </p:cNvPr>
            <p:cNvSpPr txBox="1"/>
            <p:nvPr/>
          </p:nvSpPr>
          <p:spPr>
            <a:xfrm>
              <a:off x="6017288" y="99824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3FEF2-8257-6CA0-78D3-8C39191020D7}"/>
              </a:ext>
            </a:extLst>
          </p:cNvPr>
          <p:cNvGrpSpPr/>
          <p:nvPr/>
        </p:nvGrpSpPr>
        <p:grpSpPr>
          <a:xfrm>
            <a:off x="8500006" y="96548"/>
            <a:ext cx="3488794" cy="2781588"/>
            <a:chOff x="973140" y="981315"/>
            <a:chExt cx="3488794" cy="27815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223ED8B-9F12-E5DF-0BBC-9AB6280D3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40" y="1165981"/>
              <a:ext cx="3488794" cy="259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DE1406-0130-304F-0F27-1E5A7F7FBB6A}"/>
                </a:ext>
              </a:extLst>
            </p:cNvPr>
            <p:cNvSpPr txBox="1"/>
            <p:nvPr/>
          </p:nvSpPr>
          <p:spPr>
            <a:xfrm>
              <a:off x="2139555" y="98131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</a:t>
              </a:r>
              <a:endParaRPr lang="en-US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C5A8-4B63-8AC8-F2C0-4C3927FDF21A}"/>
              </a:ext>
            </a:extLst>
          </p:cNvPr>
          <p:cNvCxnSpPr/>
          <p:nvPr/>
        </p:nvCxnSpPr>
        <p:spPr>
          <a:xfrm>
            <a:off x="0" y="315277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B7B75-CA46-80A9-3CF4-BC2054763D5D}"/>
              </a:ext>
            </a:extLst>
          </p:cNvPr>
          <p:cNvGrpSpPr/>
          <p:nvPr/>
        </p:nvGrpSpPr>
        <p:grpSpPr>
          <a:xfrm>
            <a:off x="247718" y="3705225"/>
            <a:ext cx="3487772" cy="2784738"/>
            <a:chOff x="2038418" y="3372921"/>
            <a:chExt cx="3487772" cy="278473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3B7635B-79AA-5BDB-A658-C281186A3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7141EF-A7DC-EA8F-C675-19503ABDD3C5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4191E-9BAF-F024-AB98-098AAA35CECC}"/>
              </a:ext>
            </a:extLst>
          </p:cNvPr>
          <p:cNvGrpSpPr/>
          <p:nvPr/>
        </p:nvGrpSpPr>
        <p:grpSpPr>
          <a:xfrm>
            <a:off x="2951164" y="3705225"/>
            <a:ext cx="3493026" cy="2784738"/>
            <a:chOff x="2903539" y="3705225"/>
            <a:chExt cx="3493026" cy="2784738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9BBE94F-2523-7043-8764-E2B62E7C8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2F092-67B4-BBF4-414F-675B651F1D92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NFM_S2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87E54-F77B-BD24-1CFC-473DC08DD26A}"/>
              </a:ext>
            </a:extLst>
          </p:cNvPr>
          <p:cNvGrpSpPr/>
          <p:nvPr/>
        </p:nvGrpSpPr>
        <p:grpSpPr>
          <a:xfrm>
            <a:off x="8368563" y="3705225"/>
            <a:ext cx="3487773" cy="2784738"/>
            <a:chOff x="8320938" y="3705225"/>
            <a:chExt cx="3487773" cy="278473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90383B6-7D58-F774-3824-338CA440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938" y="3889891"/>
              <a:ext cx="3487773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1B0B3C-2047-4DF2-7E11-3680F4EA5623}"/>
                </a:ext>
              </a:extLst>
            </p:cNvPr>
            <p:cNvSpPr txBox="1"/>
            <p:nvPr/>
          </p:nvSpPr>
          <p:spPr>
            <a:xfrm>
              <a:off x="9418760" y="3705225"/>
              <a:ext cx="110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pNFH_DE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032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4C14AC-EB03-B4F0-52A0-1E44BDE1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82652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D0EEC9B7-4EA1-737C-F0A5-EE0411E6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0" y="2235240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489216-DB64-7A01-5BD1-BABE4FB8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1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AB79C8-6DD2-9F47-08A0-94564F5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80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0C4C37-1DC2-2EA7-D174-E0DB38BBD58C}"/>
              </a:ext>
            </a:extLst>
          </p:cNvPr>
          <p:cNvSpPr/>
          <p:nvPr/>
        </p:nvSpPr>
        <p:spPr>
          <a:xfrm>
            <a:off x="11081511" y="692254"/>
            <a:ext cx="1068456" cy="508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243C-930C-69D5-9481-3519D5009276}"/>
              </a:ext>
            </a:extLst>
          </p:cNvPr>
          <p:cNvSpPr/>
          <p:nvPr/>
        </p:nvSpPr>
        <p:spPr>
          <a:xfrm>
            <a:off x="7075764" y="2860675"/>
            <a:ext cx="1049109" cy="3405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181A6-2052-8EF6-55B8-26BB17A98750}"/>
              </a:ext>
            </a:extLst>
          </p:cNvPr>
          <p:cNvSpPr/>
          <p:nvPr/>
        </p:nvSpPr>
        <p:spPr>
          <a:xfrm>
            <a:off x="11100858" y="2865550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33FEE-6916-EF74-86E6-14A6A0E9E0A4}"/>
              </a:ext>
            </a:extLst>
          </p:cNvPr>
          <p:cNvSpPr/>
          <p:nvPr/>
        </p:nvSpPr>
        <p:spPr>
          <a:xfrm>
            <a:off x="11082573" y="5018224"/>
            <a:ext cx="1049109" cy="463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1573D9-4B56-D456-A572-ABD98F66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2253309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88F14-5BAA-09FB-1F22-8E1861D00CDB}"/>
              </a:ext>
            </a:extLst>
          </p:cNvPr>
          <p:cNvSpPr/>
          <p:nvPr/>
        </p:nvSpPr>
        <p:spPr>
          <a:xfrm>
            <a:off x="2818841" y="2861918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F8992-B077-6400-0361-1005037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" y="4387828"/>
            <a:ext cx="3903569" cy="24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919BD-34B3-C383-27F5-9194E2A90A17}"/>
              </a:ext>
            </a:extLst>
          </p:cNvPr>
          <p:cNvSpPr/>
          <p:nvPr/>
        </p:nvSpPr>
        <p:spPr>
          <a:xfrm>
            <a:off x="2818841" y="5143534"/>
            <a:ext cx="1068456" cy="313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3FC3-77A0-C80A-D077-E1058B56048A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Native</a:t>
            </a:r>
            <a:r>
              <a:rPr lang="en-US" dirty="0"/>
              <a:t> NFH</a:t>
            </a:r>
          </a:p>
        </p:txBody>
      </p:sp>
    </p:spTree>
    <p:extLst>
      <p:ext uri="{BB962C8B-B14F-4D97-AF65-F5344CB8AC3E}">
        <p14:creationId xmlns:p14="http://schemas.microsoft.com/office/powerpoint/2010/main" val="29464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0832-2E0F-59C0-4EEE-30DE26F1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17" y="2268275"/>
            <a:ext cx="3843308" cy="23202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19DF1-BBA6-1F99-30BA-219A304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2265410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24AA-26C2-AEB6-6C1C-3202432A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14" y="143435"/>
            <a:ext cx="3831951" cy="23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3385-73DB-6279-19C9-9E594AB9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90" y="2266365"/>
            <a:ext cx="3877178" cy="232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04DC-5217-CBF4-7FDE-5BE5B7AB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214" y="4420303"/>
            <a:ext cx="3843308" cy="2321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91F7A-EAB7-8663-9689-416385B9C7E2}"/>
              </a:ext>
            </a:extLst>
          </p:cNvPr>
          <p:cNvSpPr txBox="1"/>
          <p:nvPr/>
        </p:nvSpPr>
        <p:spPr>
          <a:xfrm>
            <a:off x="717176" y="448235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NFH</a:t>
            </a:r>
            <a:r>
              <a:rPr lang="en-US" dirty="0">
                <a:solidFill>
                  <a:srgbClr val="FF0000"/>
                </a:solidFill>
              </a:rPr>
              <a:t>D2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AEC2CE-A1C3-CE65-E1EC-6D46B96B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" y="4366358"/>
            <a:ext cx="3835601" cy="23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9B6AD-1A85-126B-4D1C-4EF68B739573}"/>
              </a:ext>
            </a:extLst>
          </p:cNvPr>
          <p:cNvSpPr/>
          <p:nvPr/>
        </p:nvSpPr>
        <p:spPr>
          <a:xfrm>
            <a:off x="2732208" y="5231104"/>
            <a:ext cx="1068456" cy="425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AF297-60F3-9D7E-7539-329F6F42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6" y="4420693"/>
            <a:ext cx="3835599" cy="232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546A8-0CA7-42F1-70B5-A13D49CA172E}"/>
              </a:ext>
            </a:extLst>
          </p:cNvPr>
          <p:cNvSpPr/>
          <p:nvPr/>
        </p:nvSpPr>
        <p:spPr>
          <a:xfrm>
            <a:off x="6747257" y="5295636"/>
            <a:ext cx="1068456" cy="2800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5A65D-235B-C970-7D65-12D8679B5E61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NFH</a:t>
            </a:r>
            <a:r>
              <a:rPr lang="en-US" dirty="0"/>
              <a:t>(D2)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FC59-C7CE-1AB5-B6BD-091AE712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6" y="4296399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2A1F5-4337-135F-2432-E1FD492C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458635"/>
            <a:ext cx="3626784" cy="21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4B3190-4945-7381-8953-609496C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4296399"/>
            <a:ext cx="3626784" cy="24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E050C-1695-DA1A-137D-B088A2FD7CCF}"/>
              </a:ext>
            </a:extLst>
          </p:cNvPr>
          <p:cNvGrpSpPr/>
          <p:nvPr/>
        </p:nvGrpSpPr>
        <p:grpSpPr>
          <a:xfrm>
            <a:off x="7800350" y="397528"/>
            <a:ext cx="4275360" cy="2484689"/>
            <a:chOff x="7853083" y="4110180"/>
            <a:chExt cx="4275360" cy="24846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F8850D-A7E6-A8E4-0F66-EC7EE4A9E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7E68C6-0419-B5BB-71FD-9CEAAFCC3875}"/>
                </a:ext>
              </a:extLst>
            </p:cNvPr>
            <p:cNvSpPr txBox="1"/>
            <p:nvPr/>
          </p:nvSpPr>
          <p:spPr>
            <a:xfrm>
              <a:off x="9884730" y="4347209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516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D36C7-D862-C4A2-ADEC-9EA1D1EFFD54}"/>
              </a:ext>
            </a:extLst>
          </p:cNvPr>
          <p:cNvGrpSpPr/>
          <p:nvPr/>
        </p:nvGrpSpPr>
        <p:grpSpPr>
          <a:xfrm>
            <a:off x="116032" y="0"/>
            <a:ext cx="4150658" cy="2835755"/>
            <a:chOff x="4922187" y="184665"/>
            <a:chExt cx="4150658" cy="2835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66F2A0-2AF4-72D7-2494-3478163F200D}"/>
                </a:ext>
              </a:extLst>
            </p:cNvPr>
            <p:cNvGrpSpPr/>
            <p:nvPr/>
          </p:nvGrpSpPr>
          <p:grpSpPr>
            <a:xfrm>
              <a:off x="4922187" y="184665"/>
              <a:ext cx="4150658" cy="2835755"/>
              <a:chOff x="6911790" y="507395"/>
              <a:chExt cx="4150658" cy="28357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673FAA-ED49-1275-3E86-9B2F3F7D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790" y="507395"/>
                <a:ext cx="4150658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08A41D-7EDA-2ABD-F9C3-B8817C4F8365}"/>
                  </a:ext>
                </a:extLst>
              </p:cNvPr>
              <p:cNvSpPr/>
              <p:nvPr/>
            </p:nvSpPr>
            <p:spPr>
              <a:xfrm>
                <a:off x="9780494" y="1925272"/>
                <a:ext cx="1264024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22F8F9-9174-D5FC-532F-3B77A44CA47A}"/>
                </a:ext>
              </a:extLst>
            </p:cNvPr>
            <p:cNvSpPr txBox="1"/>
            <p:nvPr/>
          </p:nvSpPr>
          <p:spPr>
            <a:xfrm>
              <a:off x="6915284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1e-06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5FEC5-08C2-6875-9B7C-3241C2017104}"/>
              </a:ext>
            </a:extLst>
          </p:cNvPr>
          <p:cNvGrpSpPr/>
          <p:nvPr/>
        </p:nvGrpSpPr>
        <p:grpSpPr>
          <a:xfrm>
            <a:off x="2994774" y="1778"/>
            <a:ext cx="4092571" cy="2835755"/>
            <a:chOff x="7790891" y="184665"/>
            <a:chExt cx="4092571" cy="2835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D8B8A7-646A-9200-4082-5AB870C77CF6}"/>
                </a:ext>
              </a:extLst>
            </p:cNvPr>
            <p:cNvGrpSpPr/>
            <p:nvPr/>
          </p:nvGrpSpPr>
          <p:grpSpPr>
            <a:xfrm>
              <a:off x="7790891" y="184665"/>
              <a:ext cx="4092571" cy="2835755"/>
              <a:chOff x="7790891" y="184665"/>
              <a:chExt cx="4092571" cy="2835755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91E7329C-F834-1E51-BCF2-7D0AEDB97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0891" y="184665"/>
                <a:ext cx="4092571" cy="2835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D54C01-F7C9-240A-EC1D-22D30AAD8488}"/>
                  </a:ext>
                </a:extLst>
              </p:cNvPr>
              <p:cNvSpPr/>
              <p:nvPr/>
            </p:nvSpPr>
            <p:spPr>
              <a:xfrm>
                <a:off x="10596282" y="1602542"/>
                <a:ext cx="1287180" cy="13468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DC8EA-AC78-CE9B-0B62-6705BB954A54}"/>
                </a:ext>
              </a:extLst>
            </p:cNvPr>
            <p:cNvSpPr txBox="1"/>
            <p:nvPr/>
          </p:nvSpPr>
          <p:spPr>
            <a:xfrm>
              <a:off x="9758720" y="44464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2BCFCE-F2BD-C448-F934-FE10FDCDBE9C}"/>
              </a:ext>
            </a:extLst>
          </p:cNvPr>
          <p:cNvGrpSpPr/>
          <p:nvPr/>
        </p:nvGrpSpPr>
        <p:grpSpPr>
          <a:xfrm>
            <a:off x="5787560" y="1778"/>
            <a:ext cx="3832816" cy="2227498"/>
            <a:chOff x="3499221" y="2520501"/>
            <a:chExt cx="4275360" cy="24846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083524-51E9-ABF4-6BF1-B4A6CDAE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221" y="2520501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64E31-729A-770F-0263-94237267D030}"/>
                </a:ext>
              </a:extLst>
            </p:cNvPr>
            <p:cNvSpPr txBox="1"/>
            <p:nvPr/>
          </p:nvSpPr>
          <p:spPr>
            <a:xfrm>
              <a:off x="5478318" y="274284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17D87-BB70-D23B-8D06-C3B7479A3D47}"/>
              </a:ext>
            </a:extLst>
          </p:cNvPr>
          <p:cNvGrpSpPr/>
          <p:nvPr/>
        </p:nvGrpSpPr>
        <p:grpSpPr>
          <a:xfrm>
            <a:off x="8326751" y="0"/>
            <a:ext cx="3832817" cy="2227498"/>
            <a:chOff x="6262530" y="2482863"/>
            <a:chExt cx="4275361" cy="24846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5110DC-9BB8-BB70-39CD-54196CE8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530" y="248286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2F0E4-C423-4C48-0F74-6A5D22B9489B}"/>
                </a:ext>
              </a:extLst>
            </p:cNvPr>
            <p:cNvSpPr txBox="1"/>
            <p:nvPr/>
          </p:nvSpPr>
          <p:spPr>
            <a:xfrm>
              <a:off x="8207563" y="2707186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103E8-EBA1-FA9F-59BD-774633A071B6}"/>
              </a:ext>
            </a:extLst>
          </p:cNvPr>
          <p:cNvGrpSpPr/>
          <p:nvPr/>
        </p:nvGrpSpPr>
        <p:grpSpPr>
          <a:xfrm>
            <a:off x="5790986" y="1855538"/>
            <a:ext cx="3832817" cy="2227498"/>
            <a:chOff x="5033872" y="4073943"/>
            <a:chExt cx="4275361" cy="248468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B1BC1DD-3EFF-91D3-217A-BB3DEFD2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72" y="4073943"/>
              <a:ext cx="4275361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4CF6D-6D62-B339-5473-945CB15286E0}"/>
                </a:ext>
              </a:extLst>
            </p:cNvPr>
            <p:cNvSpPr txBox="1"/>
            <p:nvPr/>
          </p:nvSpPr>
          <p:spPr>
            <a:xfrm>
              <a:off x="7040920" y="4411920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B11936-F633-AD44-216C-83A0AA12E139}"/>
              </a:ext>
            </a:extLst>
          </p:cNvPr>
          <p:cNvGrpSpPr/>
          <p:nvPr/>
        </p:nvGrpSpPr>
        <p:grpSpPr>
          <a:xfrm>
            <a:off x="8359184" y="1882810"/>
            <a:ext cx="3832816" cy="2227498"/>
            <a:chOff x="7853083" y="4110180"/>
            <a:chExt cx="4275360" cy="248468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3C8CD0-E215-08C3-7283-597814BB7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3" y="4110180"/>
              <a:ext cx="4275360" cy="248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6A67-F6C8-C30D-693A-2EEB236D6664}"/>
                </a:ext>
              </a:extLst>
            </p:cNvPr>
            <p:cNvSpPr txBox="1"/>
            <p:nvPr/>
          </p:nvSpPr>
          <p:spPr>
            <a:xfrm>
              <a:off x="9849411" y="4332519"/>
              <a:ext cx="721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4e-03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00BD8-F7AA-3DE9-D976-E6AC72712875}"/>
              </a:ext>
            </a:extLst>
          </p:cNvPr>
          <p:cNvSpPr/>
          <p:nvPr/>
        </p:nvSpPr>
        <p:spPr>
          <a:xfrm>
            <a:off x="4739793" y="1566961"/>
            <a:ext cx="3045631" cy="8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bring </a:t>
            </a:r>
            <a:r>
              <a:rPr lang="en-US" dirty="0" err="1"/>
              <a:t>pNFH</a:t>
            </a:r>
            <a:r>
              <a:rPr lang="en-US" dirty="0"/>
              <a:t> down </a:t>
            </a:r>
            <a:r>
              <a:rPr lang="en-US" dirty="0">
                <a:sym typeface="Wingdings" panose="05000000000000000000" pitchFamily="2" charset="2"/>
              </a:rPr>
              <a:t> {</a:t>
            </a:r>
            <a:r>
              <a:rPr lang="en-US" dirty="0" err="1">
                <a:sym typeface="Wingdings" panose="05000000000000000000" pitchFamily="2" charset="2"/>
              </a:rPr>
              <a:t>cmXX</a:t>
            </a:r>
            <a:r>
              <a:rPr lang="en-US" dirty="0">
                <a:sym typeface="Wingdings" panose="05000000000000000000" pitchFamily="2" charset="2"/>
              </a:rPr>
              <a:t> + PXX} only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683F70-5ABB-8A86-C8D0-181A7722F044}"/>
              </a:ext>
            </a:extLst>
          </p:cNvPr>
          <p:cNvGrpSpPr/>
          <p:nvPr/>
        </p:nvGrpSpPr>
        <p:grpSpPr>
          <a:xfrm>
            <a:off x="7577645" y="3076000"/>
            <a:ext cx="3886624" cy="2258769"/>
            <a:chOff x="1068327" y="4183056"/>
            <a:chExt cx="3832817" cy="222749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65A0CD7-91C5-29E2-432C-183892F42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27" y="4183056"/>
              <a:ext cx="3832817" cy="22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631CA0-A985-ACD8-B821-CF7ECA55D126}"/>
                </a:ext>
              </a:extLst>
            </p:cNvPr>
            <p:cNvSpPr txBox="1"/>
            <p:nvPr/>
          </p:nvSpPr>
          <p:spPr>
            <a:xfrm>
              <a:off x="2833275" y="4401431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7CCDC-CEA1-EE52-5F78-57B5C1F2A64C}"/>
              </a:ext>
            </a:extLst>
          </p:cNvPr>
          <p:cNvGrpSpPr/>
          <p:nvPr/>
        </p:nvGrpSpPr>
        <p:grpSpPr>
          <a:xfrm>
            <a:off x="3691021" y="3073197"/>
            <a:ext cx="3886624" cy="2261572"/>
            <a:chOff x="-1123976" y="4340385"/>
            <a:chExt cx="3886624" cy="226157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685BA5C-1F63-EBCA-452F-A45A90C00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23976" y="4340385"/>
              <a:ext cx="3886624" cy="22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8E538-9355-BB09-F776-76B99B970BDB}"/>
                </a:ext>
              </a:extLst>
            </p:cNvPr>
            <p:cNvSpPr txBox="1"/>
            <p:nvPr/>
          </p:nvSpPr>
          <p:spPr>
            <a:xfrm>
              <a:off x="620884" y="4573462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F73C2C-3C0F-F400-930E-7258BF5395B9}"/>
              </a:ext>
            </a:extLst>
          </p:cNvPr>
          <p:cNvGrpSpPr/>
          <p:nvPr/>
        </p:nvGrpSpPr>
        <p:grpSpPr>
          <a:xfrm>
            <a:off x="727732" y="291235"/>
            <a:ext cx="3891447" cy="2261573"/>
            <a:chOff x="311478" y="4354717"/>
            <a:chExt cx="3735277" cy="21708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3BF6F8-AC67-6F97-245F-CBC6FBA08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78" y="4354717"/>
              <a:ext cx="3735277" cy="217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2CE39-DAD0-2313-9147-C5CB880232D0}"/>
                </a:ext>
              </a:extLst>
            </p:cNvPr>
            <p:cNvSpPr txBox="1"/>
            <p:nvPr/>
          </p:nvSpPr>
          <p:spPr>
            <a:xfrm>
              <a:off x="1953002" y="4582941"/>
              <a:ext cx="731803" cy="37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3e-04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D03F71-3660-E271-BCA3-6087BD3C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41" y="291235"/>
            <a:ext cx="4007028" cy="22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9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774C7-E5B9-4B11-51DB-C3DBB92855BE}"/>
              </a:ext>
            </a:extLst>
          </p:cNvPr>
          <p:cNvGrpSpPr/>
          <p:nvPr/>
        </p:nvGrpSpPr>
        <p:grpSpPr>
          <a:xfrm>
            <a:off x="577663" y="2512754"/>
            <a:ext cx="3388658" cy="2021985"/>
            <a:chOff x="900393" y="1793899"/>
            <a:chExt cx="3388658" cy="202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038AC-9664-1718-D8B5-E5F00A88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93" y="1793899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ADB2E-3082-A4F4-C65F-B64333D19EE2}"/>
                </a:ext>
              </a:extLst>
            </p:cNvPr>
            <p:cNvSpPr txBox="1"/>
            <p:nvPr/>
          </p:nvSpPr>
          <p:spPr>
            <a:xfrm>
              <a:off x="2446500" y="1968168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3B4D12-D4D3-3AF1-784C-408227BF7EB1}"/>
              </a:ext>
            </a:extLst>
          </p:cNvPr>
          <p:cNvGrpSpPr/>
          <p:nvPr/>
        </p:nvGrpSpPr>
        <p:grpSpPr>
          <a:xfrm>
            <a:off x="577663" y="4345246"/>
            <a:ext cx="3388658" cy="2021985"/>
            <a:chOff x="577663" y="4345246"/>
            <a:chExt cx="3388658" cy="202198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39C31BE-7465-E3B2-5945-23D06DC1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63" y="4345246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81C73-6FF9-073C-109A-B35D9A955030}"/>
                </a:ext>
              </a:extLst>
            </p:cNvPr>
            <p:cNvSpPr txBox="1"/>
            <p:nvPr/>
          </p:nvSpPr>
          <p:spPr>
            <a:xfrm>
              <a:off x="2095771" y="456965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B7895-6E4F-0CE7-E9AF-D462FDA6576B}"/>
              </a:ext>
            </a:extLst>
          </p:cNvPr>
          <p:cNvGrpSpPr/>
          <p:nvPr/>
        </p:nvGrpSpPr>
        <p:grpSpPr>
          <a:xfrm>
            <a:off x="2908486" y="4340922"/>
            <a:ext cx="3388658" cy="2021985"/>
            <a:chOff x="2908486" y="4340922"/>
            <a:chExt cx="3388658" cy="202198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9A67EE0-AA40-C5FC-DE8A-DBC245E52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486" y="4340922"/>
              <a:ext cx="3388658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55B51-8881-6A69-E78E-4E19CA79C6D3}"/>
                </a:ext>
              </a:extLst>
            </p:cNvPr>
            <p:cNvSpPr txBox="1"/>
            <p:nvPr/>
          </p:nvSpPr>
          <p:spPr>
            <a:xfrm>
              <a:off x="4455457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6A17B6-E63F-1BD8-11D1-69DB93FCBFFD}"/>
              </a:ext>
            </a:extLst>
          </p:cNvPr>
          <p:cNvGrpSpPr/>
          <p:nvPr/>
        </p:nvGrpSpPr>
        <p:grpSpPr>
          <a:xfrm>
            <a:off x="5239310" y="4345246"/>
            <a:ext cx="3388657" cy="2021985"/>
            <a:chOff x="5239310" y="4345246"/>
            <a:chExt cx="3388657" cy="202198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C553460-A10B-2EEC-2942-C25F2C5C8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10" y="4345246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5AA2F-87B8-6009-59D6-0DBBFCD7331A}"/>
                </a:ext>
              </a:extLst>
            </p:cNvPr>
            <p:cNvSpPr txBox="1"/>
            <p:nvPr/>
          </p:nvSpPr>
          <p:spPr>
            <a:xfrm>
              <a:off x="6728555" y="4550485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59647-ECC5-8DC8-AE46-5C6BE2FE3EBA}"/>
              </a:ext>
            </a:extLst>
          </p:cNvPr>
          <p:cNvGrpSpPr/>
          <p:nvPr/>
        </p:nvGrpSpPr>
        <p:grpSpPr>
          <a:xfrm>
            <a:off x="7570133" y="4340921"/>
            <a:ext cx="3388657" cy="2021985"/>
            <a:chOff x="7570133" y="4340921"/>
            <a:chExt cx="3388657" cy="202198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808E8605-1AFB-F8E1-8383-172A9BF6A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133" y="4340921"/>
              <a:ext cx="3388657" cy="202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1EE1C-E1ED-BA29-0A11-2167065969F3}"/>
                </a:ext>
              </a:extLst>
            </p:cNvPr>
            <p:cNvSpPr txBox="1"/>
            <p:nvPr/>
          </p:nvSpPr>
          <p:spPr>
            <a:xfrm>
              <a:off x="9106714" y="453473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19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 : b60v05 cm250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5896B-AC44-DE0B-6C79-FD732BC6E705}"/>
              </a:ext>
            </a:extLst>
          </p:cNvPr>
          <p:cNvGrpSpPr/>
          <p:nvPr/>
        </p:nvGrpSpPr>
        <p:grpSpPr>
          <a:xfrm>
            <a:off x="476234" y="2317502"/>
            <a:ext cx="3626785" cy="2164074"/>
            <a:chOff x="476234" y="2281642"/>
            <a:chExt cx="3626785" cy="21640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77A7C5-ABEE-B908-93F6-4CDDFF63A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34" y="2281642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9B44D-BCF5-E6A6-A0A6-50E2F879E6F5}"/>
                </a:ext>
              </a:extLst>
            </p:cNvPr>
            <p:cNvSpPr txBox="1"/>
            <p:nvPr/>
          </p:nvSpPr>
          <p:spPr>
            <a:xfrm>
              <a:off x="2078947" y="2506049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ylog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817BA-3F40-38C8-16A1-7F36C8D13557}"/>
              </a:ext>
            </a:extLst>
          </p:cNvPr>
          <p:cNvGrpSpPr/>
          <p:nvPr/>
        </p:nvGrpSpPr>
        <p:grpSpPr>
          <a:xfrm>
            <a:off x="2945137" y="2322213"/>
            <a:ext cx="3626785" cy="2194790"/>
            <a:chOff x="2918242" y="2295318"/>
            <a:chExt cx="3626785" cy="21947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1EB6D4E-3A52-A92A-2F4C-6F20BE63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42" y="2295318"/>
              <a:ext cx="3626785" cy="21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EF218-922F-70A7-6708-F526BB0CF629}"/>
                </a:ext>
              </a:extLst>
            </p:cNvPr>
            <p:cNvSpPr txBox="1"/>
            <p:nvPr/>
          </p:nvSpPr>
          <p:spPr>
            <a:xfrm>
              <a:off x="4513095" y="2481836"/>
              <a:ext cx="841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  <a:p>
              <a:pPr algn="ctr"/>
              <a:r>
                <a:rPr lang="en-US" sz="1400" dirty="0" err="1"/>
                <a:t>ylin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8E44A-EF4E-29DB-A848-60917C2529B7}"/>
              </a:ext>
            </a:extLst>
          </p:cNvPr>
          <p:cNvGrpSpPr/>
          <p:nvPr/>
        </p:nvGrpSpPr>
        <p:grpSpPr>
          <a:xfrm>
            <a:off x="475129" y="4281549"/>
            <a:ext cx="3626785" cy="2164074"/>
            <a:chOff x="484094" y="4299479"/>
            <a:chExt cx="3626785" cy="2164074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2960922-DADE-61C6-9C0A-054A256C7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9947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73C239-DF52-5F94-86F8-5B7F7860F95A}"/>
                </a:ext>
              </a:extLst>
            </p:cNvPr>
            <p:cNvSpPr txBox="1"/>
            <p:nvPr/>
          </p:nvSpPr>
          <p:spPr>
            <a:xfrm>
              <a:off x="2176454" y="4517003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6BE8C-B91C-CAF7-71CC-FD0A15E6624A}"/>
              </a:ext>
            </a:extLst>
          </p:cNvPr>
          <p:cNvGrpSpPr/>
          <p:nvPr/>
        </p:nvGrpSpPr>
        <p:grpSpPr>
          <a:xfrm>
            <a:off x="2896999" y="4272584"/>
            <a:ext cx="3626785" cy="2164074"/>
            <a:chOff x="2888034" y="4263619"/>
            <a:chExt cx="3626785" cy="2164074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96ED4E0-793E-4FC7-5FB1-64C9DD6C4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34" y="4263619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4EC9F-98CB-5E1B-FB4A-6EE2B8E73A79}"/>
                </a:ext>
              </a:extLst>
            </p:cNvPr>
            <p:cNvSpPr txBox="1"/>
            <p:nvPr/>
          </p:nvSpPr>
          <p:spPr>
            <a:xfrm>
              <a:off x="4530161" y="447792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574D6-E0E7-8017-42B0-9482C454BC33}"/>
              </a:ext>
            </a:extLst>
          </p:cNvPr>
          <p:cNvGrpSpPr/>
          <p:nvPr/>
        </p:nvGrpSpPr>
        <p:grpSpPr>
          <a:xfrm>
            <a:off x="5410672" y="4272584"/>
            <a:ext cx="3626785" cy="2164074"/>
            <a:chOff x="5410672" y="4272584"/>
            <a:chExt cx="3626785" cy="2164074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A68DCFAB-3A25-7FB6-A8D2-E603DDBB2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72" y="4272584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65527-08F9-4609-F19E-8CC05E903826}"/>
                </a:ext>
              </a:extLst>
            </p:cNvPr>
            <p:cNvSpPr txBox="1"/>
            <p:nvPr/>
          </p:nvSpPr>
          <p:spPr>
            <a:xfrm>
              <a:off x="7062779" y="448157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35AA6-100F-8545-3556-321200663D37}"/>
              </a:ext>
            </a:extLst>
          </p:cNvPr>
          <p:cNvGrpSpPr/>
          <p:nvPr/>
        </p:nvGrpSpPr>
        <p:grpSpPr>
          <a:xfrm>
            <a:off x="7922287" y="4271375"/>
            <a:ext cx="3626785" cy="2164074"/>
            <a:chOff x="7904357" y="4271375"/>
            <a:chExt cx="3626785" cy="216407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6C5ADB-9EDF-EEF1-9CB7-B2854CFEB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57" y="4271375"/>
              <a:ext cx="3626785" cy="21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EF721-840E-1E3C-72F4-3F350A1DEC65}"/>
                </a:ext>
              </a:extLst>
            </p:cNvPr>
            <p:cNvSpPr txBox="1"/>
            <p:nvPr/>
          </p:nvSpPr>
          <p:spPr>
            <a:xfrm>
              <a:off x="9576452" y="4499072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0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059F1-3A8D-9C8B-5F9F-D427D6C8DF40}"/>
              </a:ext>
            </a:extLst>
          </p:cNvPr>
          <p:cNvSpPr/>
          <p:nvPr/>
        </p:nvSpPr>
        <p:spPr>
          <a:xfrm>
            <a:off x="430306" y="313765"/>
            <a:ext cx="11277600" cy="614978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348D-6667-ECF2-46C6-DCBC6711780B}"/>
              </a:ext>
            </a:extLst>
          </p:cNvPr>
          <p:cNvSpPr txBox="1"/>
          <p:nvPr/>
        </p:nvSpPr>
        <p:spPr>
          <a:xfrm>
            <a:off x="717176" y="322729"/>
            <a:ext cx="390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Heights.params</a:t>
            </a:r>
            <a:r>
              <a:rPr lang="en-US" dirty="0">
                <a:solidFill>
                  <a:srgbClr val="FF0000"/>
                </a:solidFill>
              </a:rPr>
              <a:t>: b60v10 cm{200, 225}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F189CB-07FC-015C-08A7-F858506B1B2C}"/>
              </a:ext>
            </a:extLst>
          </p:cNvPr>
          <p:cNvGrpSpPr/>
          <p:nvPr/>
        </p:nvGrpSpPr>
        <p:grpSpPr>
          <a:xfrm>
            <a:off x="480664" y="2025153"/>
            <a:ext cx="3660694" cy="2184307"/>
            <a:chOff x="2529454" y="1875424"/>
            <a:chExt cx="3101788" cy="18508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6BD98E-D5DD-ED94-80E4-85FA0069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54" y="1875424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C13E9-F680-D758-ED97-6DB80AED48D0}"/>
                </a:ext>
              </a:extLst>
            </p:cNvPr>
            <p:cNvSpPr txBox="1"/>
            <p:nvPr/>
          </p:nvSpPr>
          <p:spPr>
            <a:xfrm>
              <a:off x="3859849" y="2016806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6A054-C13D-A7D5-BFC9-9AB68783CC21}"/>
              </a:ext>
            </a:extLst>
          </p:cNvPr>
          <p:cNvGrpSpPr/>
          <p:nvPr/>
        </p:nvGrpSpPr>
        <p:grpSpPr>
          <a:xfrm>
            <a:off x="484094" y="4209460"/>
            <a:ext cx="3660694" cy="2184307"/>
            <a:chOff x="484094" y="4209460"/>
            <a:chExt cx="3660694" cy="2184307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BE4E82-04C5-50DE-3E10-959CF7132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94" y="4209460"/>
              <a:ext cx="3660694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61F26C-ECCD-7DED-8C6E-A09201C2987B}"/>
                </a:ext>
              </a:extLst>
            </p:cNvPr>
            <p:cNvSpPr txBox="1"/>
            <p:nvPr/>
          </p:nvSpPr>
          <p:spPr>
            <a:xfrm>
              <a:off x="2102302" y="4457860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6B18FB-E680-9F60-6B00-CD7E26675AB9}"/>
              </a:ext>
            </a:extLst>
          </p:cNvPr>
          <p:cNvGrpSpPr/>
          <p:nvPr/>
        </p:nvGrpSpPr>
        <p:grpSpPr>
          <a:xfrm>
            <a:off x="2913662" y="4209460"/>
            <a:ext cx="3660693" cy="2184307"/>
            <a:chOff x="2337277" y="4549988"/>
            <a:chExt cx="3101787" cy="185081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67EBFED-904B-91F0-56EC-8B13ED0A2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77" y="4549988"/>
              <a:ext cx="3101787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655BB-8749-B5EC-C95D-9B5BC2132E1E}"/>
                </a:ext>
              </a:extLst>
            </p:cNvPr>
            <p:cNvSpPr txBox="1"/>
            <p:nvPr/>
          </p:nvSpPr>
          <p:spPr>
            <a:xfrm>
              <a:off x="3629297" y="4724070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6D3568-7118-E749-F173-1B28F9380FF5}"/>
              </a:ext>
            </a:extLst>
          </p:cNvPr>
          <p:cNvGrpSpPr/>
          <p:nvPr/>
        </p:nvGrpSpPr>
        <p:grpSpPr>
          <a:xfrm>
            <a:off x="5403613" y="4209460"/>
            <a:ext cx="3660694" cy="2184307"/>
            <a:chOff x="2052918" y="4539721"/>
            <a:chExt cx="3101788" cy="18508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4312E22-39BF-C136-AE24-49BDD58AF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918" y="4539721"/>
              <a:ext cx="3101788" cy="18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3E13D-878C-7697-C195-B8C413FB964C}"/>
                </a:ext>
              </a:extLst>
            </p:cNvPr>
            <p:cNvSpPr txBox="1"/>
            <p:nvPr/>
          </p:nvSpPr>
          <p:spPr>
            <a:xfrm>
              <a:off x="3378285" y="4696729"/>
              <a:ext cx="84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1e-04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B4F62C-1EE3-57DF-E876-A8DCA7564916}"/>
              </a:ext>
            </a:extLst>
          </p:cNvPr>
          <p:cNvGrpSpPr/>
          <p:nvPr/>
        </p:nvGrpSpPr>
        <p:grpSpPr>
          <a:xfrm>
            <a:off x="7853197" y="4209459"/>
            <a:ext cx="3660693" cy="2184307"/>
            <a:chOff x="7853197" y="4209459"/>
            <a:chExt cx="3660693" cy="218430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66D02F7-A5A4-E6F5-BA3E-F3965A7D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197" y="4209459"/>
              <a:ext cx="3660693" cy="218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2DB702-BDB6-677F-CD27-A1541A96BC62}"/>
                </a:ext>
              </a:extLst>
            </p:cNvPr>
            <p:cNvSpPr txBox="1"/>
            <p:nvPr/>
          </p:nvSpPr>
          <p:spPr>
            <a:xfrm>
              <a:off x="9457748" y="4414909"/>
              <a:ext cx="993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5e-03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86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87B8-AEE6-FD77-C535-67C1EB3DF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/>
          <a:stretch/>
        </p:blipFill>
        <p:spPr bwMode="auto">
          <a:xfrm>
            <a:off x="3368392" y="218832"/>
            <a:ext cx="5455216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95B41-411D-26A0-C8FC-AE6549FEB4E8}"/>
              </a:ext>
            </a:extLst>
          </p:cNvPr>
          <p:cNvGrpSpPr/>
          <p:nvPr/>
        </p:nvGrpSpPr>
        <p:grpSpPr>
          <a:xfrm>
            <a:off x="4996109" y="2547883"/>
            <a:ext cx="2656982" cy="2121411"/>
            <a:chOff x="2038418" y="3372921"/>
            <a:chExt cx="3487772" cy="2784738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34A4D49-DDBB-7AF2-79CE-D22EE0EDB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18" y="3557587"/>
              <a:ext cx="3487772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BF2AA9-6A4D-B852-A6BF-E4B4BE45C7CF}"/>
                </a:ext>
              </a:extLst>
            </p:cNvPr>
            <p:cNvSpPr txBox="1"/>
            <p:nvPr/>
          </p:nvSpPr>
          <p:spPr>
            <a:xfrm>
              <a:off x="3206156" y="3372921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B230F-8AE3-F78B-7350-3F6048C45CC3}"/>
              </a:ext>
            </a:extLst>
          </p:cNvPr>
          <p:cNvGrpSpPr/>
          <p:nvPr/>
        </p:nvGrpSpPr>
        <p:grpSpPr>
          <a:xfrm>
            <a:off x="4996109" y="4669294"/>
            <a:ext cx="2660984" cy="2121411"/>
            <a:chOff x="2903539" y="3705225"/>
            <a:chExt cx="3493026" cy="2784738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E419ABC4-A553-1D5D-70F9-008E8FEDC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9" y="3889891"/>
              <a:ext cx="3493026" cy="260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CDB77F-2844-CB4E-E113-777515629273}"/>
                </a:ext>
              </a:extLst>
            </p:cNvPr>
            <p:cNvSpPr txBox="1"/>
            <p:nvPr/>
          </p:nvSpPr>
          <p:spPr>
            <a:xfrm>
              <a:off x="4071277" y="3705225"/>
              <a:ext cx="990600" cy="36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NFM_S2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DE158A-AF9A-5572-D6EA-AF47824049F0}"/>
              </a:ext>
            </a:extLst>
          </p:cNvPr>
          <p:cNvCxnSpPr/>
          <p:nvPr/>
        </p:nvCxnSpPr>
        <p:spPr>
          <a:xfrm>
            <a:off x="0" y="246285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B09A602-FA5B-5027-E31D-AFB11C3D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15151"/>
            <a:ext cx="3430121" cy="27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8DC27-664C-2E2A-78D1-9B80FA0C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/>
          <a:stretch/>
        </p:blipFill>
        <p:spPr bwMode="auto">
          <a:xfrm>
            <a:off x="106892" y="531340"/>
            <a:ext cx="3409204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AED6B-1DEF-9262-2F9D-09FD7324DA42}"/>
              </a:ext>
            </a:extLst>
          </p:cNvPr>
          <p:cNvSpPr txBox="1"/>
          <p:nvPr/>
        </p:nvSpPr>
        <p:spPr>
          <a:xfrm>
            <a:off x="543282" y="69675"/>
            <a:ext cx="292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6CBAA-386C-FE3B-FDD6-9FE53672EC77}"/>
              </a:ext>
            </a:extLst>
          </p:cNvPr>
          <p:cNvSpPr txBox="1"/>
          <p:nvPr/>
        </p:nvSpPr>
        <p:spPr>
          <a:xfrm>
            <a:off x="1094746" y="3496916"/>
            <a:ext cx="187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8625F-A573-7BD2-7244-2188FA0707E7}"/>
              </a:ext>
            </a:extLst>
          </p:cNvPr>
          <p:cNvCxnSpPr/>
          <p:nvPr/>
        </p:nvCxnSpPr>
        <p:spPr>
          <a:xfrm>
            <a:off x="3928112" y="0"/>
            <a:ext cx="45931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BC5BF7B-AEAB-6E7E-36F1-A01F752B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65" y="69675"/>
            <a:ext cx="2858636" cy="2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A03EA8-C214-60F1-E4BA-1CB9A4BF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2258673"/>
            <a:ext cx="2782746" cy="24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24116-4A7F-843D-178C-AAF94C85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5" y="4333390"/>
            <a:ext cx="3643442" cy="2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469752-0011-FC88-73B4-8896555CE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 bwMode="auto">
          <a:xfrm>
            <a:off x="116474" y="4145760"/>
            <a:ext cx="3399622" cy="26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23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3C3DD-19BC-18EF-E792-4FC28EEC9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4"/>
          <a:stretch/>
        </p:blipFill>
        <p:spPr bwMode="auto">
          <a:xfrm>
            <a:off x="938772" y="466166"/>
            <a:ext cx="4484873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378153-FCB9-2195-D67D-FD79AA2A5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/>
          <a:stretch/>
        </p:blipFill>
        <p:spPr bwMode="auto">
          <a:xfrm>
            <a:off x="6496890" y="466166"/>
            <a:ext cx="4485612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6C1F2-E17B-7A72-3A62-EABD2FA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9" y="4329954"/>
            <a:ext cx="5711343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727641-08E2-2EE9-8A68-A48BE47F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3"/>
          <a:stretch/>
        </p:blipFill>
        <p:spPr bwMode="auto">
          <a:xfrm>
            <a:off x="3276039" y="4329953"/>
            <a:ext cx="2938296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BB9332-F6C3-0B7A-60C7-6710C0F9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/>
        </p:blipFill>
        <p:spPr bwMode="auto">
          <a:xfrm>
            <a:off x="237004" y="4329952"/>
            <a:ext cx="2904274" cy="24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9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[416 438]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600329" cy="1325563"/>
          </a:xfrm>
        </p:spPr>
        <p:txBody>
          <a:bodyPr/>
          <a:lstStyle/>
          <a:p>
            <a:r>
              <a:rPr lang="en-US" dirty="0"/>
              <a:t>Bin 3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C53DD2-12F6-BD91-2CFC-CF6F2ED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2" y="3624130"/>
            <a:ext cx="4337960" cy="32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08EF83-D7A1-B3A3-4FE0-62B71C90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15917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403F6-62B9-35B1-8557-9C67CBC2F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88" y="1695549"/>
            <a:ext cx="2824440" cy="1549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941B6-6C63-6460-1F8A-BA837BDAF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88" y="1060292"/>
            <a:ext cx="2846710" cy="57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0EC9AC-5369-0780-BF4C-5905D068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5" y="3612758"/>
            <a:ext cx="464784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94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Bin 5 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AB567-76B7-E0D7-FAA4-1645450A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5" y="3624131"/>
            <a:ext cx="4344491" cy="32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347013-7320-03AD-C080-0649703A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2252154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5835A-85E6-AD20-A00C-62EEEC971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6" b="34386"/>
          <a:stretch/>
        </p:blipFill>
        <p:spPr>
          <a:xfrm>
            <a:off x="6421345" y="1034721"/>
            <a:ext cx="2648320" cy="258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D5B39-26CB-6F69-EA08-86D437FE0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85"/>
          <a:stretch/>
        </p:blipFill>
        <p:spPr>
          <a:xfrm>
            <a:off x="9191440" y="1067890"/>
            <a:ext cx="2648320" cy="843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E2582-D95E-EA48-D48C-05EA0C40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28" y="3731332"/>
            <a:ext cx="4251864" cy="29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93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Phos 2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6EC27-1045-346F-B310-79F4BE78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40" y="1074710"/>
            <a:ext cx="2105319" cy="1991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1E607-605F-B93C-937D-727EC13F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199" y="1106747"/>
            <a:ext cx="2610214" cy="8002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1CB54-CCBD-68C3-7407-380FC37A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51" y="3065713"/>
            <a:ext cx="4882702" cy="33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12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55506" cy="1325563"/>
          </a:xfrm>
        </p:spPr>
        <p:txBody>
          <a:bodyPr/>
          <a:lstStyle/>
          <a:p>
            <a:r>
              <a:rPr lang="en-US" dirty="0"/>
              <a:t>Chi 2.5 NFM, pH 7.44, </a:t>
            </a:r>
            <a:r>
              <a:rPr lang="en-US" dirty="0" err="1"/>
              <a:t>phos</a:t>
            </a:r>
            <a:r>
              <a:rPr lang="en-US" dirty="0"/>
              <a:t> 2.0e (locs from LCMS)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B9CD47-6B96-BC47-BA77-A973F5A6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4" y="957253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1D9577-8E2E-2666-3CC7-DB01D754894D}"/>
              </a:ext>
            </a:extLst>
          </p:cNvPr>
          <p:cNvSpPr/>
          <p:nvPr/>
        </p:nvSpPr>
        <p:spPr>
          <a:xfrm>
            <a:off x="464204" y="993113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21A8-38FE-59F8-80AC-15A52E9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3" y="1006327"/>
            <a:ext cx="2114845" cy="1981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9DAB0-78AC-292C-8FEC-0FF691E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525" y="1006327"/>
            <a:ext cx="2562583" cy="82879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B4E925-0989-48FA-D18D-66557778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3158133"/>
            <a:ext cx="4512344" cy="31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07743-BF19-EA21-F625-3A06F8D53886}"/>
              </a:ext>
            </a:extLst>
          </p:cNvPr>
          <p:cNvSpPr txBox="1"/>
          <p:nvPr/>
        </p:nvSpPr>
        <p:spPr>
          <a:xfrm>
            <a:off x="331694" y="5600137"/>
            <a:ext cx="589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pNFM</a:t>
            </a:r>
            <a:r>
              <a:rPr lang="en-US" sz="1400" dirty="0"/>
              <a:t> running now; NFHb60v05c150 (cm225) running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non-</a:t>
            </a:r>
            <a:r>
              <a:rPr lang="en-US" sz="1400" dirty="0" err="1"/>
              <a:t>phos</a:t>
            </a:r>
            <a:r>
              <a:rPr lang="en-US" sz="1400" dirty="0"/>
              <a:t> same </a:t>
            </a:r>
            <a:r>
              <a:rPr lang="en-US" sz="1400" dirty="0" err="1"/>
              <a:t>b,v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L, M same as non-</a:t>
            </a:r>
            <a:r>
              <a:rPr lang="en-US" sz="1400" dirty="0" err="1"/>
              <a:t>phos</a:t>
            </a:r>
            <a:r>
              <a:rPr lang="en-US" sz="1400" dirty="0"/>
              <a:t> (few </a:t>
            </a:r>
            <a:r>
              <a:rPr lang="en-US" sz="1400" dirty="0" err="1"/>
              <a:t>KsP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Phos H 0.05 </a:t>
            </a:r>
            <a:r>
              <a:rPr lang="en-US" sz="1400" dirty="0">
                <a:sym typeface="Wingdings" panose="05000000000000000000" pitchFamily="2" charset="2"/>
              </a:rPr>
              <a:t> 0.15 nm3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4FA18-7880-0603-7E5B-CCB859A19B17}"/>
              </a:ext>
            </a:extLst>
          </p:cNvPr>
          <p:cNvSpPr txBox="1"/>
          <p:nvPr/>
        </p:nvSpPr>
        <p:spPr>
          <a:xfrm>
            <a:off x="6096000" y="5600137"/>
            <a:ext cx="589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</a:t>
            </a:r>
            <a:r>
              <a:rPr lang="en-US" sz="1400" dirty="0" err="1">
                <a:sym typeface="Wingdings" panose="05000000000000000000" pitchFamily="2" charset="2"/>
              </a:rPr>
              <a:t>pNFH</a:t>
            </a:r>
            <a:r>
              <a:rPr lang="en-US" sz="1400" dirty="0">
                <a:sym typeface="Wingdings" panose="05000000000000000000" pitchFamily="2" charset="2"/>
              </a:rPr>
              <a:t>(D2); no better option?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Recheck NFM; no better reasoning than b(s)?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61F40B-63A5-2349-AEB5-B197E7B653E9}"/>
              </a:ext>
            </a:extLst>
          </p:cNvPr>
          <p:cNvGrpSpPr/>
          <p:nvPr/>
        </p:nvGrpSpPr>
        <p:grpSpPr>
          <a:xfrm>
            <a:off x="3706067" y="3232709"/>
            <a:ext cx="3151933" cy="2278731"/>
            <a:chOff x="3706067" y="3232709"/>
            <a:chExt cx="3151933" cy="227873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AF8CA7-EACB-B74C-188D-AB0286E4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067" y="3232709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6E2B24-1BDA-C506-EC18-2D546E081FA1}"/>
                </a:ext>
              </a:extLst>
            </p:cNvPr>
            <p:cNvSpPr txBox="1"/>
            <p:nvPr/>
          </p:nvSpPr>
          <p:spPr>
            <a:xfrm>
              <a:off x="5118848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5995A-5ED6-90F0-8225-A0DADC153D70}"/>
              </a:ext>
            </a:extLst>
          </p:cNvPr>
          <p:cNvGrpSpPr/>
          <p:nvPr/>
        </p:nvGrpSpPr>
        <p:grpSpPr>
          <a:xfrm>
            <a:off x="672353" y="3232708"/>
            <a:ext cx="3151933" cy="2278731"/>
            <a:chOff x="672353" y="3232708"/>
            <a:chExt cx="3151933" cy="22787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DE4253-588B-A8EB-CFED-61035700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" y="3232708"/>
              <a:ext cx="3151933" cy="227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566DB-0391-DC91-D559-C8672FB6EBB4}"/>
                </a:ext>
              </a:extLst>
            </p:cNvPr>
            <p:cNvSpPr txBox="1"/>
            <p:nvPr/>
          </p:nvSpPr>
          <p:spPr>
            <a:xfrm>
              <a:off x="1994646" y="3429000"/>
              <a:ext cx="833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NFL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631AC4-7CF1-75B1-082C-A43086C7E885}"/>
              </a:ext>
            </a:extLst>
          </p:cNvPr>
          <p:cNvSpPr/>
          <p:nvPr/>
        </p:nvSpPr>
        <p:spPr>
          <a:xfrm>
            <a:off x="7611036" y="3675102"/>
            <a:ext cx="1855694" cy="10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slide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FDA865-21C3-8AF5-19DF-E641DC62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29" y="384005"/>
            <a:ext cx="8879542" cy="25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27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non-</a:t>
            </a:r>
            <a:r>
              <a:rPr lang="en-US" dirty="0" err="1"/>
              <a:t>phos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1045120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536D0-E621-A35D-A14E-FF9529A7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2296450"/>
            <a:ext cx="5631796" cy="15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CE09B6-5553-49A6-A84F-BBD263F8F679}"/>
              </a:ext>
            </a:extLst>
          </p:cNvPr>
          <p:cNvSpPr/>
          <p:nvPr/>
        </p:nvSpPr>
        <p:spPr>
          <a:xfrm>
            <a:off x="240465" y="1089451"/>
            <a:ext cx="5631796" cy="116266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C5BB-8B1D-E8B0-F43F-50F9B11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7" y="662781"/>
            <a:ext cx="2057687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D24EC-7BFF-5B66-CBD0-5D9BE566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38" y="683119"/>
            <a:ext cx="24196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C3BC57-5B52-F410-3929-AEB5552F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2" y="143357"/>
            <a:ext cx="5382646" cy="3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83D6A-4A88-F4F5-8BC0-B7E529CF5E2A}"/>
              </a:ext>
            </a:extLst>
          </p:cNvPr>
          <p:cNvSpPr txBox="1"/>
          <p:nvPr/>
        </p:nvSpPr>
        <p:spPr>
          <a:xfrm>
            <a:off x="8060918" y="572648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are b3.0 v2.0 and b3.0 v3.0, but max H not high enough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C9BBE-DBCB-84F8-EA5F-405DAF9BCDD8}"/>
              </a:ext>
            </a:extLst>
          </p:cNvPr>
          <p:cNvSpPr txBox="1"/>
          <p:nvPr/>
        </p:nvSpPr>
        <p:spPr>
          <a:xfrm>
            <a:off x="8060918" y="1357382"/>
            <a:ext cx="415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chi_max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Change </a:t>
            </a:r>
            <a:r>
              <a:rPr lang="en-US" strike="sngStrike" dirty="0" err="1"/>
              <a:t>aa_disc</a:t>
            </a:r>
            <a:r>
              <a:rPr lang="en-US" strike="sngStrike" dirty="0"/>
              <a:t> to have more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spectra?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low salt, but high salt will melt brushes together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1E56-2013-865B-F153-E8E70881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" y="3680991"/>
            <a:ext cx="5238469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C74B3-A367-09D0-CCE0-E4E663A790F5}"/>
              </a:ext>
            </a:extLst>
          </p:cNvPr>
          <p:cNvCxnSpPr>
            <a:cxnSpLocks/>
          </p:cNvCxnSpPr>
          <p:nvPr/>
        </p:nvCxnSpPr>
        <p:spPr>
          <a:xfrm>
            <a:off x="3684494" y="1524000"/>
            <a:ext cx="0" cy="3704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D2CB4A-FDBC-0BE2-A5BE-F373278E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76" y="3703517"/>
            <a:ext cx="5238468" cy="31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D8FBE-C017-B318-4E45-E2531D085DE1}"/>
              </a:ext>
            </a:extLst>
          </p:cNvPr>
          <p:cNvCxnSpPr>
            <a:cxnSpLocks/>
          </p:cNvCxnSpPr>
          <p:nvPr/>
        </p:nvCxnSpPr>
        <p:spPr>
          <a:xfrm>
            <a:off x="3971365" y="1649506"/>
            <a:ext cx="895001" cy="30211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0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814980" y="5595756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CC30-2C39-15CA-5B15-2F0AF035FAD5}"/>
              </a:ext>
            </a:extLst>
          </p:cNvPr>
          <p:cNvSpPr txBox="1"/>
          <p:nvPr/>
        </p:nvSpPr>
        <p:spPr>
          <a:xfrm>
            <a:off x="4688541" y="5536562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n-US" dirty="0" err="1"/>
              <a:t>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25917-EB91-6983-473B-A56EAF8C9067}"/>
              </a:ext>
            </a:extLst>
          </p:cNvPr>
          <p:cNvSpPr txBox="1"/>
          <p:nvPr/>
        </p:nvSpPr>
        <p:spPr>
          <a:xfrm>
            <a:off x="1281953" y="5475589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</a:t>
            </a:r>
            <a:r>
              <a:rPr lang="en-US" dirty="0" err="1"/>
              <a:t>Nk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D7EE-6F74-48E6-EE35-49594FFA33CE}"/>
              </a:ext>
            </a:extLst>
          </p:cNvPr>
          <p:cNvGrpSpPr/>
          <p:nvPr/>
        </p:nvGrpSpPr>
        <p:grpSpPr>
          <a:xfrm>
            <a:off x="7927755" y="2228800"/>
            <a:ext cx="4102884" cy="2972310"/>
            <a:chOff x="7811214" y="0"/>
            <a:chExt cx="4102884" cy="297231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5A95B9C-8F8B-AEED-BECC-9CABB234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14" y="117611"/>
              <a:ext cx="4102884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2DD4F3-2F03-CFCD-5415-40D1319F6063}"/>
                </a:ext>
              </a:extLst>
            </p:cNvPr>
            <p:cNvSpPr txBox="1"/>
            <p:nvPr/>
          </p:nvSpPr>
          <p:spPr>
            <a:xfrm>
              <a:off x="8316016" y="0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v3, 10, 15, 40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4102777" y="2182016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355BBC-AE82-7DB0-1CFC-0054B0AC56C5}"/>
              </a:ext>
            </a:extLst>
          </p:cNvPr>
          <p:cNvGrpSpPr/>
          <p:nvPr/>
        </p:nvGrpSpPr>
        <p:grpSpPr>
          <a:xfrm>
            <a:off x="277798" y="2199946"/>
            <a:ext cx="4102883" cy="3021435"/>
            <a:chOff x="161257" y="2199946"/>
            <a:chExt cx="4102883" cy="30214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DBB5E22-8A59-E398-807D-5C886B7B9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57" y="2366682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5D5B2-AC7A-F5A2-CEE4-6704F365D321}"/>
                </a:ext>
              </a:extLst>
            </p:cNvPr>
            <p:cNvSpPr txBox="1"/>
            <p:nvPr/>
          </p:nvSpPr>
          <p:spPr>
            <a:xfrm>
              <a:off x="578309" y="219994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b3.00; v1,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491F6-C773-18D4-E673-C8E221E13284}"/>
              </a:ext>
            </a:extLst>
          </p:cNvPr>
          <p:cNvSpPr txBox="1"/>
          <p:nvPr/>
        </p:nvSpPr>
        <p:spPr>
          <a:xfrm>
            <a:off x="398428" y="187413"/>
            <a:ext cx="5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(p)NFH(D2)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FD16-BC3D-4140-68FD-C463CCA6F4BA}"/>
              </a:ext>
            </a:extLst>
          </p:cNvPr>
          <p:cNvSpPr txBox="1"/>
          <p:nvPr/>
        </p:nvSpPr>
        <p:spPr>
          <a:xfrm>
            <a:off x="581600" y="5270348"/>
            <a:ext cx="449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v05 </a:t>
            </a:r>
            <a:r>
              <a:rPr lang="en-US" dirty="0">
                <a:sym typeface="Wingdings" panose="05000000000000000000" pitchFamily="2" charset="2"/>
              </a:rPr>
              <a:t> v15 after phosphorylation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condensed multilayer but worse fit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DFC482-7736-145D-7450-A8BBDCCE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03" y="936990"/>
            <a:ext cx="6220736" cy="26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0EDC3-BBA0-362B-DD9D-3BED84220E57}"/>
              </a:ext>
            </a:extLst>
          </p:cNvPr>
          <p:cNvGrpSpPr/>
          <p:nvPr/>
        </p:nvGrpSpPr>
        <p:grpSpPr>
          <a:xfrm>
            <a:off x="7332240" y="1584568"/>
            <a:ext cx="3433325" cy="1154786"/>
            <a:chOff x="6696635" y="1773370"/>
            <a:chExt cx="3433325" cy="1154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D9842-9749-7FB8-D288-906D6E733CDD}"/>
                </a:ext>
              </a:extLst>
            </p:cNvPr>
            <p:cNvSpPr txBox="1"/>
            <p:nvPr/>
          </p:nvSpPr>
          <p:spPr>
            <a:xfrm>
              <a:off x="7028329" y="1773370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37876C-1788-3BA1-31AF-3BAED0313B64}"/>
                </a:ext>
              </a:extLst>
            </p:cNvPr>
            <p:cNvSpPr txBox="1"/>
            <p:nvPr/>
          </p:nvSpPr>
          <p:spPr>
            <a:xfrm>
              <a:off x="7377672" y="25588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NFHD2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D3514D-9679-AB8C-C7C5-7443910D0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35" y="2743490"/>
              <a:ext cx="6911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B5784-5DFB-F085-E87A-CB907F6D426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759388" y="1958036"/>
              <a:ext cx="2689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55C9B-F623-93FF-F628-D83ED1643BA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74142" y="2743490"/>
              <a:ext cx="18558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423ED-2932-7A98-DA8C-D8FA6D2E3376}"/>
                </a:ext>
              </a:extLst>
            </p:cNvPr>
            <p:cNvCxnSpPr>
              <a:cxnSpLocks/>
            </p:cNvCxnSpPr>
            <p:nvPr/>
          </p:nvCxnSpPr>
          <p:spPr>
            <a:xfrm>
              <a:off x="7646296" y="1955149"/>
              <a:ext cx="2214723" cy="15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C2897-8272-1944-84B8-8779CF75162F}"/>
              </a:ext>
            </a:extLst>
          </p:cNvPr>
          <p:cNvGrpSpPr/>
          <p:nvPr/>
        </p:nvGrpSpPr>
        <p:grpSpPr>
          <a:xfrm>
            <a:off x="8825311" y="3731920"/>
            <a:ext cx="3341353" cy="2455693"/>
            <a:chOff x="8816346" y="3731920"/>
            <a:chExt cx="3341353" cy="24556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99AA5-0C3F-EC3E-E0B1-33164C9A3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346" y="3731920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EF4A4-73D8-3D78-844A-0DA9F87A314F}"/>
                </a:ext>
              </a:extLst>
            </p:cNvPr>
            <p:cNvSpPr txBox="1"/>
            <p:nvPr/>
          </p:nvSpPr>
          <p:spPr>
            <a:xfrm>
              <a:off x="9901485" y="3953371"/>
              <a:ext cx="100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pNFHD2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3AAFB5-48F9-7D3A-7466-7ADCA35F1D14}"/>
              </a:ext>
            </a:extLst>
          </p:cNvPr>
          <p:cNvGrpSpPr/>
          <p:nvPr/>
        </p:nvGrpSpPr>
        <p:grpSpPr>
          <a:xfrm>
            <a:off x="5963003" y="3731920"/>
            <a:ext cx="3341353" cy="2455693"/>
            <a:chOff x="7111253" y="2571265"/>
            <a:chExt cx="3341353" cy="245569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566509C-7EB7-D9BE-1651-2F9E688FD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53" y="2571265"/>
              <a:ext cx="3341353" cy="2455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08590-A1B6-415D-6E77-F1D338A51EC1}"/>
                </a:ext>
              </a:extLst>
            </p:cNvPr>
            <p:cNvSpPr txBox="1"/>
            <p:nvPr/>
          </p:nvSpPr>
          <p:spPr>
            <a:xfrm>
              <a:off x="8470997" y="2759524"/>
              <a:ext cx="896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pNFH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5925B-17B8-9027-20AE-1B12F91A4647}"/>
                </a:ext>
              </a:extLst>
            </p:cNvPr>
            <p:cNvSpPr txBox="1"/>
            <p:nvPr/>
          </p:nvSpPr>
          <p:spPr>
            <a:xfrm>
              <a:off x="8511432" y="3059668"/>
              <a:ext cx="97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(v = -1)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A1D50-129C-C48C-A9C8-82843E88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4" y="1476376"/>
            <a:ext cx="504328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9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9EC4E5-2E23-9924-9A30-44F89E47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81914" y="1241764"/>
            <a:ext cx="4881562" cy="3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DD933-A235-C689-5482-3B99C1BE040C}"/>
              </a:ext>
            </a:extLst>
          </p:cNvPr>
          <p:cNvSpPr txBox="1"/>
          <p:nvPr/>
        </p:nvSpPr>
        <p:spPr>
          <a:xfrm>
            <a:off x="648783" y="2690336"/>
            <a:ext cx="191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D: 3.65 (-1.00e); </a:t>
            </a:r>
          </a:p>
          <a:p>
            <a:pPr algn="ctr"/>
            <a:r>
              <a:rPr lang="en-US" dirty="0"/>
              <a:t>E: 4.25 (-1.00e); </a:t>
            </a:r>
          </a:p>
          <a:p>
            <a:pPr algn="ctr"/>
            <a:r>
              <a:rPr lang="en-US" dirty="0"/>
              <a:t>K: 10.53 (1.00e); </a:t>
            </a:r>
          </a:p>
          <a:p>
            <a:pPr algn="ctr"/>
            <a:r>
              <a:rPr lang="en-US" dirty="0"/>
              <a:t>R: 12.48 (1.00e); </a:t>
            </a:r>
          </a:p>
          <a:p>
            <a:pPr algn="ctr"/>
            <a:r>
              <a:rPr lang="en-US" dirty="0"/>
              <a:t>H: 6.00 (0.035e)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28528-E9B9-6755-3E0A-A93003C44C35}"/>
              </a:ext>
            </a:extLst>
          </p:cNvPr>
          <p:cNvGrpSpPr/>
          <p:nvPr/>
        </p:nvGrpSpPr>
        <p:grpSpPr>
          <a:xfrm>
            <a:off x="3084043" y="1015484"/>
            <a:ext cx="2414721" cy="4403537"/>
            <a:chOff x="3205029" y="1015484"/>
            <a:chExt cx="2414721" cy="4403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B6533-1A94-6F76-AC6A-BE66D64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029" y="1438979"/>
              <a:ext cx="2414721" cy="3980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F49DD-27EC-8A75-D91E-DBE017DA060D}"/>
                </a:ext>
              </a:extLst>
            </p:cNvPr>
            <p:cNvSpPr txBox="1"/>
            <p:nvPr/>
          </p:nvSpPr>
          <p:spPr>
            <a:xfrm>
              <a:off x="3547519" y="1015484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 (scaled)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8B9DC3-202C-712F-FAF8-5CB8CC1E2349}"/>
              </a:ext>
            </a:extLst>
          </p:cNvPr>
          <p:cNvSpPr txBox="1"/>
          <p:nvPr/>
        </p:nvSpPr>
        <p:spPr>
          <a:xfrm>
            <a:off x="1052512" y="5842516"/>
            <a:ext cx="100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Biggest discrepancies between scaled and </a:t>
            </a:r>
            <a:r>
              <a:rPr lang="en-US" dirty="0" err="1"/>
              <a:t>Zhulina</a:t>
            </a:r>
            <a:r>
              <a:rPr lang="en-US" dirty="0"/>
              <a:t>: P (0.30 </a:t>
            </a:r>
            <a:r>
              <a:rPr lang="en-US" dirty="0">
                <a:sym typeface="Wingdings" panose="05000000000000000000" pitchFamily="2" charset="2"/>
              </a:rPr>
              <a:t> 4.00), K (0.46  0.00), R (0.60  0.00)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(PKR has effect on </a:t>
            </a:r>
            <a:r>
              <a:rPr lang="en-US" dirty="0" err="1">
                <a:sym typeface="Wingdings" panose="05000000000000000000" pitchFamily="2" charset="2"/>
              </a:rPr>
              <a:t>pNFH</a:t>
            </a:r>
            <a:r>
              <a:rPr lang="en-US" dirty="0">
                <a:sym typeface="Wingdings" panose="05000000000000000000" pitchFamily="2" charset="2"/>
              </a:rPr>
              <a:t>; isolate P—currently seems too hydrophobic)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4AB5F-D349-46C2-E7F6-17982B1DA90C}"/>
              </a:ext>
            </a:extLst>
          </p:cNvPr>
          <p:cNvGrpSpPr/>
          <p:nvPr/>
        </p:nvGrpSpPr>
        <p:grpSpPr>
          <a:xfrm>
            <a:off x="5822889" y="1015484"/>
            <a:ext cx="2239205" cy="1315853"/>
            <a:chOff x="6019499" y="1015484"/>
            <a:chExt cx="2239205" cy="1315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8A1-4C91-9904-B9E1-8E7312A47C74}"/>
                </a:ext>
              </a:extLst>
            </p:cNvPr>
            <p:cNvSpPr txBox="1"/>
            <p:nvPr/>
          </p:nvSpPr>
          <p:spPr>
            <a:xfrm>
              <a:off x="6345516" y="101548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 (BM 2023)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3E714-84B0-7F9A-E30B-34731B169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499" y="1451872"/>
              <a:ext cx="2239205" cy="87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49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C7E567-AFD7-0097-B751-C54CF0508A79}"/>
              </a:ext>
            </a:extLst>
          </p:cNvPr>
          <p:cNvGrpSpPr/>
          <p:nvPr/>
        </p:nvGrpSpPr>
        <p:grpSpPr>
          <a:xfrm>
            <a:off x="9026091" y="231707"/>
            <a:ext cx="3109912" cy="2403797"/>
            <a:chOff x="4796959" y="1213461"/>
            <a:chExt cx="3109912" cy="24037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03794B-9680-7457-9F82-DF318E10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959" y="1213461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9F1A43-572B-C4DB-5D5E-FE4C1B520543}"/>
                </a:ext>
              </a:extLst>
            </p:cNvPr>
            <p:cNvSpPr txBox="1"/>
            <p:nvPr/>
          </p:nvSpPr>
          <p:spPr>
            <a:xfrm>
              <a:off x="5979459" y="1344706"/>
              <a:ext cx="1416423" cy="37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ED7D6-D96E-F1E0-3838-B2AF05DB847B}"/>
              </a:ext>
            </a:extLst>
          </p:cNvPr>
          <p:cNvGrpSpPr/>
          <p:nvPr/>
        </p:nvGrpSpPr>
        <p:grpSpPr>
          <a:xfrm>
            <a:off x="6308945" y="231707"/>
            <a:ext cx="3109914" cy="2403798"/>
            <a:chOff x="5369752" y="142807"/>
            <a:chExt cx="3109914" cy="240379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E49200-0F33-4523-B7AA-5F984932E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52" y="142807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B0904-7F16-C3AA-A2CE-4E7BEEDC70BE}"/>
                </a:ext>
              </a:extLst>
            </p:cNvPr>
            <p:cNvSpPr txBox="1"/>
            <p:nvPr/>
          </p:nvSpPr>
          <p:spPr>
            <a:xfrm>
              <a:off x="6417782" y="3905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B56FA-237A-52F6-44AF-8AD8514B5DD3}"/>
              </a:ext>
            </a:extLst>
          </p:cNvPr>
          <p:cNvGrpSpPr/>
          <p:nvPr/>
        </p:nvGrpSpPr>
        <p:grpSpPr>
          <a:xfrm>
            <a:off x="3656464" y="231707"/>
            <a:ext cx="3109913" cy="2403797"/>
            <a:chOff x="2851617" y="142807"/>
            <a:chExt cx="3109913" cy="240379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CB64E-943D-387E-8DBF-3875AAA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617" y="142807"/>
              <a:ext cx="3109913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2DFCC-4790-4294-DD7B-A07CBA1EEC43}"/>
                </a:ext>
              </a:extLst>
            </p:cNvPr>
            <p:cNvSpPr txBox="1"/>
            <p:nvPr/>
          </p:nvSpPr>
          <p:spPr>
            <a:xfrm>
              <a:off x="3899647" y="484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7DED53-1C11-49CF-6F65-AB5B2A3F04FE}"/>
              </a:ext>
            </a:extLst>
          </p:cNvPr>
          <p:cNvGrpSpPr/>
          <p:nvPr/>
        </p:nvGrpSpPr>
        <p:grpSpPr>
          <a:xfrm>
            <a:off x="1003984" y="231707"/>
            <a:ext cx="3109912" cy="2403797"/>
            <a:chOff x="368394" y="1128296"/>
            <a:chExt cx="3109912" cy="24037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78F413-3E6D-56E3-53A3-3F29775E1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4" y="1128296"/>
              <a:ext cx="3109912" cy="240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6B7C77-62F3-1C18-8307-1D2572C12539}"/>
                </a:ext>
              </a:extLst>
            </p:cNvPr>
            <p:cNvSpPr txBox="1"/>
            <p:nvPr/>
          </p:nvSpPr>
          <p:spPr>
            <a:xfrm>
              <a:off x="1667435" y="1470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44EA5-9F0A-1015-516F-87A466C18B8A}"/>
              </a:ext>
            </a:extLst>
          </p:cNvPr>
          <p:cNvGrpSpPr/>
          <p:nvPr/>
        </p:nvGrpSpPr>
        <p:grpSpPr>
          <a:xfrm>
            <a:off x="7893489" y="2199358"/>
            <a:ext cx="2937510" cy="2270539"/>
            <a:chOff x="3674846" y="4320986"/>
            <a:chExt cx="2937510" cy="227053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D2657CF-2DB3-49AC-0631-E555F4744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46" y="4320986"/>
              <a:ext cx="2937510" cy="227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BF40-2D5C-44FB-D2EA-B62E618691C8}"/>
                </a:ext>
              </a:extLst>
            </p:cNvPr>
            <p:cNvSpPr txBox="1"/>
            <p:nvPr/>
          </p:nvSpPr>
          <p:spPr>
            <a:xfrm>
              <a:off x="4794397" y="44695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A0CFF-D4E8-7099-6200-21F59D02DD88}"/>
              </a:ext>
            </a:extLst>
          </p:cNvPr>
          <p:cNvGrpSpPr/>
          <p:nvPr/>
        </p:nvGrpSpPr>
        <p:grpSpPr>
          <a:xfrm>
            <a:off x="5254745" y="2182286"/>
            <a:ext cx="3105594" cy="2400459"/>
            <a:chOff x="1781646" y="4355753"/>
            <a:chExt cx="3105594" cy="240045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0CB2A0B-0292-8D6B-7E6C-CF2EB586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46" y="4355753"/>
              <a:ext cx="3105594" cy="2400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0A25C8-9C53-4B51-C44F-8E18DC1E8928}"/>
                </a:ext>
              </a:extLst>
            </p:cNvPr>
            <p:cNvSpPr txBox="1"/>
            <p:nvPr/>
          </p:nvSpPr>
          <p:spPr>
            <a:xfrm>
              <a:off x="3082691" y="4589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D4587-9DBD-B9E6-B1F0-35D20AECFEBE}"/>
              </a:ext>
            </a:extLst>
          </p:cNvPr>
          <p:cNvGrpSpPr/>
          <p:nvPr/>
        </p:nvGrpSpPr>
        <p:grpSpPr>
          <a:xfrm>
            <a:off x="2628607" y="2178947"/>
            <a:ext cx="3109914" cy="2403798"/>
            <a:chOff x="-39155" y="4355753"/>
            <a:chExt cx="3109914" cy="2403798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4FE31190-3136-50FF-1BB6-863A0D76B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55" y="4355753"/>
              <a:ext cx="3109914" cy="240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60EAA-0286-9B05-4FDB-B8FA39E3979A}"/>
                </a:ext>
              </a:extLst>
            </p:cNvPr>
            <p:cNvSpPr txBox="1"/>
            <p:nvPr/>
          </p:nvSpPr>
          <p:spPr>
            <a:xfrm>
              <a:off x="1147334" y="46670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A7E9F-09A9-AC5B-990E-60EA785A1709}"/>
              </a:ext>
            </a:extLst>
          </p:cNvPr>
          <p:cNvGrpSpPr/>
          <p:nvPr/>
        </p:nvGrpSpPr>
        <p:grpSpPr>
          <a:xfrm>
            <a:off x="6308945" y="4244448"/>
            <a:ext cx="2812691" cy="2174061"/>
            <a:chOff x="8974513" y="4616824"/>
            <a:chExt cx="2429952" cy="187822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321BAF-CA35-A43C-E6C7-1C9069C0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513" y="4616824"/>
              <a:ext cx="2429952" cy="18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A2C717-CA0F-C78F-7D9C-53937E41B120}"/>
                </a:ext>
              </a:extLst>
            </p:cNvPr>
            <p:cNvSpPr txBox="1"/>
            <p:nvPr/>
          </p:nvSpPr>
          <p:spPr>
            <a:xfrm>
              <a:off x="9699812" y="4957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BDD3B-411B-AC6E-9F15-0F97DF8641B9}"/>
              </a:ext>
            </a:extLst>
          </p:cNvPr>
          <p:cNvGrpSpPr/>
          <p:nvPr/>
        </p:nvGrpSpPr>
        <p:grpSpPr>
          <a:xfrm>
            <a:off x="3916023" y="4244449"/>
            <a:ext cx="2812692" cy="2174061"/>
            <a:chOff x="6783202" y="4616824"/>
            <a:chExt cx="2429954" cy="187822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D9EA35D-B733-B1AA-6A6D-93DC9FA0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202" y="4616824"/>
              <a:ext cx="2429954" cy="187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FA3CB-5B54-6DE3-98EC-42110DBC05EE}"/>
                </a:ext>
              </a:extLst>
            </p:cNvPr>
            <p:cNvSpPr txBox="1"/>
            <p:nvPr/>
          </p:nvSpPr>
          <p:spPr>
            <a:xfrm>
              <a:off x="7691718" y="48857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A708CCB0-04AD-2118-FDEE-86FC10A3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" y="4343284"/>
            <a:ext cx="3378356" cy="25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18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6CDEB5C-C04B-3FD9-0120-289E653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4" y="2365000"/>
            <a:ext cx="3191153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8EB57-0A02-D972-A604-B321A26E0D61}"/>
              </a:ext>
            </a:extLst>
          </p:cNvPr>
          <p:cNvSpPr txBox="1"/>
          <p:nvPr/>
        </p:nvSpPr>
        <p:spPr>
          <a:xfrm>
            <a:off x="4903694" y="233082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fits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DC4AF7-4575-55AB-BFB7-6D303911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1002226"/>
            <a:ext cx="4230199" cy="32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F2F076-6E9B-DF73-C34F-D258C3F2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1" y="3784973"/>
            <a:ext cx="4069175" cy="28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FF444-2D42-E588-9951-66E6EBBD90FA}"/>
              </a:ext>
            </a:extLst>
          </p:cNvPr>
          <p:cNvSpPr/>
          <p:nvPr/>
        </p:nvSpPr>
        <p:spPr>
          <a:xfrm>
            <a:off x="8184776" y="2365000"/>
            <a:ext cx="2725271" cy="1615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pNFH</a:t>
            </a:r>
            <a:r>
              <a:rPr lang="en-US" dirty="0"/>
              <a:t> P study next slide</a:t>
            </a:r>
          </a:p>
        </p:txBody>
      </p:sp>
    </p:spTree>
    <p:extLst>
      <p:ext uri="{BB962C8B-B14F-4D97-AF65-F5344CB8AC3E}">
        <p14:creationId xmlns:p14="http://schemas.microsoft.com/office/powerpoint/2010/main" val="2713935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ABD392-B6EE-B288-00C2-070163E4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1699840"/>
            <a:ext cx="5326056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DA62E0-88C6-ED06-24EF-1259B8A7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9840"/>
            <a:ext cx="5326055" cy="29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75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29257</TotalTime>
  <Words>1936</Words>
  <Application>Microsoft Office PowerPoint</Application>
  <PresentationFormat>Widescreen</PresentationFormat>
  <Paragraphs>542</Paragraphs>
  <Slides>99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Bin 3 NFM, pH 7.44, phos 1.5e (locs from LCMS)</vt:lpstr>
      <vt:lpstr>Bin 5 NFM, pH 7.44, phos 1.5e (locs from LCMS)</vt:lpstr>
      <vt:lpstr>Phos 2 NFM, pH 7.44, phos 2.0e (locs from LCMS)</vt:lpstr>
      <vt:lpstr>Chi 2.5 NFM, pH 7.44, phos 2.0e (locs from LCMS)</vt:lpstr>
      <vt:lpstr>NFM, pH 7.44, non-phos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282</cp:revision>
  <dcterms:created xsi:type="dcterms:W3CDTF">2022-07-26T19:04:22Z</dcterms:created>
  <dcterms:modified xsi:type="dcterms:W3CDTF">2024-06-18T19:50:02Z</dcterms:modified>
</cp:coreProperties>
</file>